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1.xml" ContentType="application/vnd.openxmlformats-officedocument.presentationml.tags+xml"/>
  <Override PartName="/ppt/notesSlides/notesSlide1.xml" ContentType="application/vnd.openxmlformats-officedocument.presentationml.notesSlide+xml"/>
  <Override PartName="/ppt/tags/tag4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3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44.xml" ContentType="application/vnd.openxmlformats-officedocument.presentationml.tags+xml"/>
  <Override PartName="/ppt/notesSlides/notesSlide5.xml" ContentType="application/vnd.openxmlformats-officedocument.presentationml.notesSlide+xml"/>
  <Override PartName="/ppt/tags/tag45.xml" ContentType="application/vnd.openxmlformats-officedocument.presentationml.tags+xml"/>
  <Override PartName="/ppt/notesSlides/notesSlide6.xml" ContentType="application/vnd.openxmlformats-officedocument.presentationml.notesSlide+xml"/>
  <Override PartName="/ppt/tags/tag46.xml" ContentType="application/vnd.openxmlformats-officedocument.presentationml.tags+xml"/>
  <Override PartName="/ppt/notesSlides/notesSlide7.xml" ContentType="application/vnd.openxmlformats-officedocument.presentationml.notesSlide+xml"/>
  <Override PartName="/ppt/tags/tag4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4"/>
  </p:sldMasterIdLst>
  <p:notesMasterIdLst>
    <p:notesMasterId r:id="rId19"/>
  </p:notesMasterIdLst>
  <p:handoutMasterIdLst>
    <p:handoutMasterId r:id="rId20"/>
  </p:handoutMasterIdLst>
  <p:sldIdLst>
    <p:sldId id="256" r:id="rId5"/>
    <p:sldId id="362" r:id="rId6"/>
    <p:sldId id="10627" r:id="rId7"/>
    <p:sldId id="10639" r:id="rId8"/>
    <p:sldId id="10649" r:id="rId9"/>
    <p:sldId id="10651" r:id="rId10"/>
    <p:sldId id="10652" r:id="rId11"/>
    <p:sldId id="341" r:id="rId12"/>
    <p:sldId id="10633" r:id="rId13"/>
    <p:sldId id="333" r:id="rId14"/>
    <p:sldId id="338" r:id="rId15"/>
    <p:sldId id="10642" r:id="rId16"/>
    <p:sldId id="10634" r:id="rId17"/>
    <p:sldId id="10637" r:id="rId18"/>
  </p:sldIdLst>
  <p:sldSz cx="12192000" cy="6858000"/>
  <p:notesSz cx="6858000" cy="9144000"/>
  <p:custDataLst>
    <p:tags r:id="rId21"/>
  </p:custDataLst>
  <p:defaultTextStyle>
    <a:defPPr>
      <a:defRPr lang="en-US"/>
    </a:defPPr>
    <a:lvl1pPr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1pPr>
    <a:lvl2pPr marL="511175" indent="-191135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2pPr>
    <a:lvl3pPr marL="1023462" indent="-383382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3pPr>
    <a:lvl4pPr marL="1535748" indent="-575628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4pPr>
    <a:lvl5pPr marL="2048034" indent="-767874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5pPr>
    <a:lvl6pPr marL="160020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6pPr>
    <a:lvl7pPr marL="192024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7pPr>
    <a:lvl8pPr marL="224028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8pPr>
    <a:lvl9pPr marL="256032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orient="horz" pos="240" userDrawn="1">
          <p15:clr>
            <a:srgbClr val="A4A3A4"/>
          </p15:clr>
        </p15:guide>
        <p15:guide id="5" orient="horz" pos="1080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9" orient="horz" pos="524" userDrawn="1">
          <p15:clr>
            <a:srgbClr val="A4A3A4"/>
          </p15:clr>
        </p15:guide>
        <p15:guide id="10" pos="7296" userDrawn="1">
          <p15:clr>
            <a:srgbClr val="A4A3A4"/>
          </p15:clr>
        </p15:guide>
        <p15:guide id="11" pos="381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pos="3771" userDrawn="1">
          <p15:clr>
            <a:srgbClr val="A4A3A4"/>
          </p15:clr>
        </p15:guide>
        <p15:guide id="14" pos="3909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2592" userDrawn="1">
          <p15:clr>
            <a:srgbClr val="A4A3A4"/>
          </p15:clr>
        </p15:guide>
        <p15:guide id="18" pos="5077" userDrawn="1">
          <p15:clr>
            <a:srgbClr val="A4A3A4"/>
          </p15:clr>
        </p15:guide>
        <p15:guide id="19" pos="27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ynn Butler Bradford" initials="LB" lastIdx="1" clrIdx="0">
    <p:extLst>
      <p:ext uri="{19B8F6BF-5375-455C-9EA6-DF929625EA0E}">
        <p15:presenceInfo xmlns:p15="http://schemas.microsoft.com/office/powerpoint/2012/main" userId="Lynn Butler Bradfor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C24A"/>
    <a:srgbClr val="EB6FBD"/>
    <a:srgbClr val="00B5E2"/>
    <a:srgbClr val="FE5000"/>
    <a:srgbClr val="D9D9D6"/>
    <a:srgbClr val="008578"/>
    <a:srgbClr val="C8102E"/>
    <a:srgbClr val="1E22AA"/>
    <a:srgbClr val="C800A1"/>
    <a:srgbClr val="00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34805-3B62-4596-B5A1-F9E33C88DE33}" v="428" dt="2021-11-06T20:14:14.603"/>
    <p1510:client id="{02B67183-EA6E-42F5-80ED-6F0CAB6F4425}" v="14" dt="2021-11-06T20:05:32.371"/>
    <p1510:client id="{06C75AC5-2938-4E8C-A8CD-1B405185925A}" v="1" dt="2021-11-07T14:44:00.099"/>
    <p1510:client id="{08DC40B6-2BBF-4DB7-A1F0-352537FDE364}" v="48" dt="2021-11-06T23:09:40.532"/>
    <p1510:client id="{09B7CC91-5C9E-4D6B-BD97-957B8823796E}" v="293" dt="2021-11-06T19:27:13.554"/>
    <p1510:client id="{0B530833-BED2-47E7-BB79-FC96CCE197AD}" v="81" dt="2021-11-06T18:42:47.373"/>
    <p1510:client id="{0CF2D27F-0A13-47EB-B0F9-6384BBE219A9}" v="397" dt="2021-11-07T13:33:51.092"/>
    <p1510:client id="{122C920F-8606-4B18-B600-080A62A1F290}" v="4" dt="2021-11-06T20:47:40.952"/>
    <p1510:client id="{1C23A41E-19D6-4D02-A201-17F59BB6ECEE}" v="136" dt="2021-11-06T18:03:54.748"/>
    <p1510:client id="{2716644C-8421-428E-A4D2-D9CD7F34FDC3}" v="668" dt="2021-11-06T18:15:13.473"/>
    <p1510:client id="{28669FD6-42EE-4738-B669-7E6C56723F24}" v="196" dt="2021-11-06T18:51:20.829"/>
    <p1510:client id="{2BF9ACC4-85AE-42AC-817E-641B4AED54C4}" v="33" dt="2021-11-06T22:50:44.651"/>
    <p1510:client id="{2FB25F03-F399-4DF0-95A6-9993B247C7BA}" v="2" dt="2021-11-07T14:12:04.553"/>
    <p1510:client id="{35EE7A9C-469A-4908-8D2C-814EC3C3EDFB}" v="10" dt="2021-11-07T00:37:36.589"/>
    <p1510:client id="{3616D549-34A0-477D-85DE-E1DA4C4F5DD9}" v="24" dt="2021-11-07T15:27:27.675"/>
    <p1510:client id="{4216A256-88E3-4422-8281-283405171095}" v="18" dt="2021-11-07T00:55:27.950"/>
    <p1510:client id="{42F4C829-8D83-4F09-8F6D-91527D29B55B}" v="1288" dt="2021-11-06T18:40:31.571"/>
    <p1510:client id="{49CF52A1-47CC-4BB4-A513-0B5A303C3B01}" v="31" dt="2021-11-07T01:00:06.341"/>
    <p1510:client id="{4B022D02-DF1F-82EF-A599-852E24842F32}" v="7" dt="2021-11-06T19:22:00.780"/>
    <p1510:client id="{501949AC-3D51-49C2-8A74-DB2D6AE08F1C}" v="11" dt="2021-11-07T01:10:35.453"/>
    <p1510:client id="{5029812B-A180-47DB-A1B7-445715E222D8}" v="15" dt="2021-11-06T19:51:51.890"/>
    <p1510:client id="{503367CF-6597-4290-AC29-5913B93AFA16}" v="19" dt="2021-11-07T15:41:41.368"/>
    <p1510:client id="{5588D826-289B-42B4-963E-3B381FD1952E}" v="343" dt="2021-11-06T18:32:12.990"/>
    <p1510:client id="{5615404B-044C-4FF8-8B6A-EFEB0AD2D7F4}" v="7" dt="2021-11-06T20:09:10.160"/>
    <p1510:client id="{5887BFA0-B95E-4054-9761-BE822CE48568}" v="2294" dt="2021-11-06T19:29:21.715"/>
    <p1510:client id="{5B9AA8B0-B38E-42EF-B887-FD1260E3A4AF}" v="82" dt="2021-11-06T18:46:44.910"/>
    <p1510:client id="{631057FB-3430-4B97-8DCD-2F5ECF35FCCD}" v="359" dt="2021-11-06T20:18:12.408"/>
    <p1510:client id="{6478E5BE-6EFF-428E-9887-DC113DCC4B9A}" v="14" dt="2021-11-07T13:37:43.298"/>
    <p1510:client id="{64871EF1-7B4F-4827-A8B9-245A2751C32E}" v="13" dt="2021-11-07T13:59:03.135"/>
    <p1510:client id="{677FB1A1-C7AC-4089-B465-0459D630F6F0}" v="1" dt="2021-11-03T19:02:26.474"/>
    <p1510:client id="{6EBFA851-9F20-D7C2-88C3-B437FB4EF466}" v="7" dt="2021-11-07T15:42:39.777"/>
    <p1510:client id="{7868A8F5-1F0B-434D-B10C-7981BD38C257}" v="1056" dt="2021-11-07T01:39:37.775"/>
    <p1510:client id="{7B06D655-FCDD-4A35-B208-73E829376E17}" v="330" dt="2021-11-06T18:02:30.645"/>
    <p1510:client id="{7BD6C911-1D48-4C8C-96E8-594E39F9F6F8}" v="2" dt="2021-11-07T14:31:32.309"/>
    <p1510:client id="{7E8BD0F4-8680-42C7-BEF1-2FB3BCDB091C}" v="28" dt="2021-11-06T23:10:59.608"/>
    <p1510:client id="{81F898CC-14AC-4966-B95B-A4D5967E65CD}" v="710" dt="2021-11-06T17:49:19.953"/>
    <p1510:client id="{8C1C3E66-5C85-4602-BE3E-FB01B73F1171}" v="123" dt="2021-11-07T14:43:07.805"/>
    <p1510:client id="{90D5A3E4-BD00-4A98-B6D8-EBD9DED8D09B}" v="1009" dt="2021-11-06T20:21:51.610"/>
    <p1510:client id="{90E0772D-42DD-45FF-93EE-22A5EC5D01D3}" v="2153" dt="2021-11-06T19:59:44.076"/>
    <p1510:client id="{911C2799-3047-4797-A6E3-CF4A2130A84A}" v="273" dt="2021-11-06T19:52:33.247"/>
    <p1510:client id="{99BBCF82-84B2-4B86-B8B3-9D85E0A5C831}" v="204" dt="2021-11-06T20:38:50.468"/>
    <p1510:client id="{9AC90025-48A5-4345-ACD5-5F075D5C2C3F}" v="521" dt="2021-11-06T19:59:09.725"/>
    <p1510:client id="{A408E220-5AE1-4532-BFD6-D2A3DACEA78B}" v="15" dt="2021-11-06T19:12:26.892"/>
    <p1510:client id="{A5EC7CDE-15B9-40DE-8042-D1D87C265FFE}" v="179" dt="2021-11-06T22:53:01.506"/>
    <p1510:client id="{AFD7C206-3F3A-4865-A587-C83AC062ECB8}" v="754" dt="2021-11-06T18:03:20.999"/>
    <p1510:client id="{B0CA7C98-34DE-4089-8833-694E1AFE80E4}" v="9" dt="2021-11-06T19:56:09.387"/>
    <p1510:client id="{B1D2044F-A22F-4E75-97F6-986E3270437B}" v="8" dt="2021-11-06T18:28:42.523"/>
    <p1510:client id="{B4518F18-895F-4727-B261-CF03870014B8}" v="123" dt="2021-11-06T20:27:07.931"/>
    <p1510:client id="{B6A0A8CD-50DB-4456-9B54-7398D97B7163}" v="227" dt="2021-11-06T18:15:54.502"/>
    <p1510:client id="{BB8E1CA2-2A11-4C3D-82C2-1B49B037C170}" v="328" dt="2021-11-06T18:46:05.625"/>
    <p1510:client id="{BC21F207-B18F-4F15-84F8-308D35785F9B}" v="71" dt="2021-11-06T19:44:05.507"/>
    <p1510:client id="{BC2D7D9B-D7F5-4873-8095-87449427C170}" v="43" dt="2021-11-07T04:11:04.751"/>
    <p1510:client id="{C3A20FC8-BCC9-4E0F-BE9E-D69C1E5C8986}" v="5" dt="2021-11-07T15:50:38.653"/>
    <p1510:client id="{C73A97CF-5B95-431E-A0A9-32EEB92908FB}" v="76" dt="2021-11-07T15:49:13.736"/>
    <p1510:client id="{CFF71F33-B5BA-45BE-A178-35F735E0FB16}" v="453" dt="2021-11-06T18:05:05.894"/>
    <p1510:client id="{D5ABB5DA-1D57-4C85-B1F8-4AB3DE9E6A7E}" v="27" dt="2021-11-07T16:02:06.279"/>
    <p1510:client id="{D6EEF282-60D4-453B-B84E-13EDA215D1FE}" v="60" dt="2021-11-06T23:31:40.502"/>
    <p1510:client id="{D7379CEF-1BBC-4E20-9456-5B3A66DDDA1E}" v="1668" dt="2021-11-07T13:29:16.002"/>
    <p1510:client id="{DABD67D6-9A9F-2133-0592-1BEC0C6C106E}" v="3" dt="2021-11-07T15:18:22.571"/>
    <p1510:client id="{DFE00CBF-1CCA-4522-93D8-53F8E7D5C149}" v="2635" dt="2021-11-07T15:51:54.391"/>
    <p1510:client id="{E192E39C-B4CE-4176-A0AF-DE594AA7C7E7}" v="2" dt="2021-11-07T14:37:21.331"/>
    <p1510:client id="{E3F01D04-690D-41C2-A262-77F5FBE5E5F9}" v="43" dt="2021-11-06T17:53:15"/>
    <p1510:client id="{E68B5B4B-6E1F-43AE-9D8B-2493DC91870B}" v="7" dt="2021-11-07T14:45:17.721"/>
    <p1510:client id="{EADB0221-2712-48DC-BFE9-53E62EF3B526}" v="1034" dt="2021-11-06T18:22:08.956"/>
    <p1510:client id="{EFDD6EBD-800A-443E-A7D9-06AF14D99EC1}" v="166" dt="2021-11-06T19:38:16.760"/>
    <p1510:client id="{F4790EE4-678C-4298-9C11-4D8DED4B2BEF}" v="203" dt="2021-11-06T19:56:02.259"/>
    <p1510:client id="{FE45A2F8-DE51-4C2C-8D39-EA41C2AED812}" v="9" dt="2021-11-06T19:13:01.254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orient="horz" pos="240"/>
        <p:guide orient="horz" pos="1080"/>
        <p:guide orient="horz" pos="1680"/>
        <p:guide orient="horz" pos="524"/>
        <p:guide pos="7296"/>
        <p:guide pos="381"/>
        <p:guide pos="3840"/>
        <p:guide pos="3771"/>
        <p:guide pos="3909"/>
        <p:guide pos="4944"/>
        <p:guide pos="2592"/>
        <p:guide pos="5077"/>
        <p:guide pos="272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yne Price" userId="S::layne.price10_gmail.com#ext#@nh4h.onmicrosoft.com::9d360d9b-dfaa-4800-ba5c-57d9541e148b" providerId="AD" clId="Web-{06C75AC5-2938-4E8C-A8CD-1B405185925A}"/>
    <pc:docChg chg="modSld">
      <pc:chgData name="Layne Price" userId="S::layne.price10_gmail.com#ext#@nh4h.onmicrosoft.com::9d360d9b-dfaa-4800-ba5c-57d9541e148b" providerId="AD" clId="Web-{06C75AC5-2938-4E8C-A8CD-1B405185925A}" dt="2021-11-07T14:44:00.099" v="0" actId="1076"/>
      <pc:docMkLst>
        <pc:docMk/>
      </pc:docMkLst>
      <pc:sldChg chg="modSp">
        <pc:chgData name="Layne Price" userId="S::layne.price10_gmail.com#ext#@nh4h.onmicrosoft.com::9d360d9b-dfaa-4800-ba5c-57d9541e148b" providerId="AD" clId="Web-{06C75AC5-2938-4E8C-A8CD-1B405185925A}" dt="2021-11-07T14:44:00.099" v="0" actId="1076"/>
        <pc:sldMkLst>
          <pc:docMk/>
          <pc:sldMk cId="4010235798" sldId="10652"/>
        </pc:sldMkLst>
        <pc:spChg chg="mod">
          <ac:chgData name="Layne Price" userId="S::layne.price10_gmail.com#ext#@nh4h.onmicrosoft.com::9d360d9b-dfaa-4800-ba5c-57d9541e148b" providerId="AD" clId="Web-{06C75AC5-2938-4E8C-A8CD-1B405185925A}" dt="2021-11-07T14:44:00.099" v="0" actId="1076"/>
          <ac:spMkLst>
            <pc:docMk/>
            <pc:sldMk cId="4010235798" sldId="10652"/>
            <ac:spMk id="43" creationId="{AC80ED4A-A8A7-4710-BD5D-8633A84EFA70}"/>
          </ac:spMkLst>
        </pc:spChg>
      </pc:sldChg>
    </pc:docChg>
  </pc:docChgLst>
  <pc:docChgLst>
    <pc:chgData name="Sharonda Davis" userId="S::fergusos77_aol.com#ext#@nh4h.onmicrosoft.com::fc8908c7-cc5d-4704-926c-ecd248c21f92" providerId="AD" clId="Web-{AFD7C206-3F3A-4865-A587-C83AC062ECB8}"/>
    <pc:docChg chg="modSld">
      <pc:chgData name="Sharonda Davis" userId="S::fergusos77_aol.com#ext#@nh4h.onmicrosoft.com::fc8908c7-cc5d-4704-926c-ecd248c21f92" providerId="AD" clId="Web-{AFD7C206-3F3A-4865-A587-C83AC062ECB8}" dt="2021-11-06T18:03:20.999" v="752" actId="14100"/>
      <pc:docMkLst>
        <pc:docMk/>
      </pc:docMkLst>
      <pc:sldChg chg="modSp">
        <pc:chgData name="Sharonda Davis" userId="S::fergusos77_aol.com#ext#@nh4h.onmicrosoft.com::fc8908c7-cc5d-4704-926c-ecd248c21f92" providerId="AD" clId="Web-{AFD7C206-3F3A-4865-A587-C83AC062ECB8}" dt="2021-11-06T18:03:20.999" v="752" actId="14100"/>
        <pc:sldMkLst>
          <pc:docMk/>
          <pc:sldMk cId="202033310" sldId="363"/>
        </pc:sldMkLst>
        <pc:spChg chg="mod">
          <ac:chgData name="Sharonda Davis" userId="S::fergusos77_aol.com#ext#@nh4h.onmicrosoft.com::fc8908c7-cc5d-4704-926c-ecd248c21f92" providerId="AD" clId="Web-{AFD7C206-3F3A-4865-A587-C83AC062ECB8}" dt="2021-11-06T18:03:20.999" v="752" actId="14100"/>
          <ac:spMkLst>
            <pc:docMk/>
            <pc:sldMk cId="202033310" sldId="363"/>
            <ac:spMk id="4" creationId="{D3FB2505-EDCF-9B44-97BE-49ED747D0AE3}"/>
          </ac:spMkLst>
        </pc:spChg>
      </pc:sldChg>
    </pc:docChg>
  </pc:docChgLst>
  <pc:docChgLst>
    <pc:chgData name="Layne Price" userId="S::layne.price10_gmail.com#ext#@nh4h.onmicrosoft.com::9d360d9b-dfaa-4800-ba5c-57d9541e148b" providerId="AD" clId="Web-{911C2799-3047-4797-A6E3-CF4A2130A84A}"/>
    <pc:docChg chg="modSld sldOrd">
      <pc:chgData name="Layne Price" userId="S::layne.price10_gmail.com#ext#@nh4h.onmicrosoft.com::9d360d9b-dfaa-4800-ba5c-57d9541e148b" providerId="AD" clId="Web-{911C2799-3047-4797-A6E3-CF4A2130A84A}" dt="2021-11-06T19:52:30.653" v="155" actId="20577"/>
      <pc:docMkLst>
        <pc:docMk/>
      </pc:docMkLst>
      <pc:sldChg chg="modSp">
        <pc:chgData name="Layne Price" userId="S::layne.price10_gmail.com#ext#@nh4h.onmicrosoft.com::9d360d9b-dfaa-4800-ba5c-57d9541e148b" providerId="AD" clId="Web-{911C2799-3047-4797-A6E3-CF4A2130A84A}" dt="2021-11-06T19:07:31.864" v="54"/>
        <pc:sldMkLst>
          <pc:docMk/>
          <pc:sldMk cId="2633031119" sldId="338"/>
        </pc:sldMkLst>
        <pc:graphicFrameChg chg="mod modGraphic">
          <ac:chgData name="Layne Price" userId="S::layne.price10_gmail.com#ext#@nh4h.onmicrosoft.com::9d360d9b-dfaa-4800-ba5c-57d9541e148b" providerId="AD" clId="Web-{911C2799-3047-4797-A6E3-CF4A2130A84A}" dt="2021-11-06T19:07:31.864" v="54"/>
          <ac:graphicFrameMkLst>
            <pc:docMk/>
            <pc:sldMk cId="2633031119" sldId="338"/>
            <ac:graphicFrameMk id="141" creationId="{F6D020EC-A643-434B-BC8A-C767429887E1}"/>
          </ac:graphicFrameMkLst>
        </pc:graphicFrameChg>
      </pc:sldChg>
      <pc:sldChg chg="ord">
        <pc:chgData name="Layne Price" userId="S::layne.price10_gmail.com#ext#@nh4h.onmicrosoft.com::9d360d9b-dfaa-4800-ba5c-57d9541e148b" providerId="AD" clId="Web-{911C2799-3047-4797-A6E3-CF4A2130A84A}" dt="2021-11-06T19:00:43.436" v="15"/>
        <pc:sldMkLst>
          <pc:docMk/>
          <pc:sldMk cId="3010064378" sldId="10616"/>
        </pc:sldMkLst>
      </pc:sldChg>
      <pc:sldChg chg="modSp">
        <pc:chgData name="Layne Price" userId="S::layne.price10_gmail.com#ext#@nh4h.onmicrosoft.com::9d360d9b-dfaa-4800-ba5c-57d9541e148b" providerId="AD" clId="Web-{911C2799-3047-4797-A6E3-CF4A2130A84A}" dt="2021-11-06T19:28:44.523" v="78" actId="20577"/>
        <pc:sldMkLst>
          <pc:docMk/>
          <pc:sldMk cId="2233709375" sldId="10627"/>
        </pc:sldMkLst>
        <pc:spChg chg="mod">
          <ac:chgData name="Layne Price" userId="S::layne.price10_gmail.com#ext#@nh4h.onmicrosoft.com::9d360d9b-dfaa-4800-ba5c-57d9541e148b" providerId="AD" clId="Web-{911C2799-3047-4797-A6E3-CF4A2130A84A}" dt="2021-11-06T19:28:44.523" v="78" actId="20577"/>
          <ac:spMkLst>
            <pc:docMk/>
            <pc:sldMk cId="2233709375" sldId="10627"/>
            <ac:spMk id="2" creationId="{13EE964F-6C0D-5F49-A98F-A7E3EB13D376}"/>
          </ac:spMkLst>
        </pc:spChg>
      </pc:sldChg>
      <pc:sldChg chg="modSp">
        <pc:chgData name="Layne Price" userId="S::layne.price10_gmail.com#ext#@nh4h.onmicrosoft.com::9d360d9b-dfaa-4800-ba5c-57d9541e148b" providerId="AD" clId="Web-{911C2799-3047-4797-A6E3-CF4A2130A84A}" dt="2021-11-06T18:58:47.513" v="12" actId="20577"/>
        <pc:sldMkLst>
          <pc:docMk/>
          <pc:sldMk cId="778005923" sldId="10633"/>
        </pc:sldMkLst>
        <pc:spChg chg="mod">
          <ac:chgData name="Layne Price" userId="S::layne.price10_gmail.com#ext#@nh4h.onmicrosoft.com::9d360d9b-dfaa-4800-ba5c-57d9541e148b" providerId="AD" clId="Web-{911C2799-3047-4797-A6E3-CF4A2130A84A}" dt="2021-11-06T18:58:47.513" v="12" actId="20577"/>
          <ac:spMkLst>
            <pc:docMk/>
            <pc:sldMk cId="778005923" sldId="10633"/>
            <ac:spMk id="2" creationId="{00000000-0000-0000-0000-000000000000}"/>
          </ac:spMkLst>
        </pc:spChg>
      </pc:sldChg>
      <pc:sldChg chg="modSp">
        <pc:chgData name="Layne Price" userId="S::layne.price10_gmail.com#ext#@nh4h.onmicrosoft.com::9d360d9b-dfaa-4800-ba5c-57d9541e148b" providerId="AD" clId="Web-{911C2799-3047-4797-A6E3-CF4A2130A84A}" dt="2021-11-06T19:52:30.653" v="155" actId="20577"/>
        <pc:sldMkLst>
          <pc:docMk/>
          <pc:sldMk cId="1501697741" sldId="10635"/>
        </pc:sldMkLst>
        <pc:spChg chg="mod">
          <ac:chgData name="Layne Price" userId="S::layne.price10_gmail.com#ext#@nh4h.onmicrosoft.com::9d360d9b-dfaa-4800-ba5c-57d9541e148b" providerId="AD" clId="Web-{911C2799-3047-4797-A6E3-CF4A2130A84A}" dt="2021-11-06T18:59:00.216" v="14" actId="14100"/>
          <ac:spMkLst>
            <pc:docMk/>
            <pc:sldMk cId="1501697741" sldId="10635"/>
            <ac:spMk id="3" creationId="{846BF341-85AD-4A11-9C6E-77658297524C}"/>
          </ac:spMkLst>
        </pc:spChg>
        <pc:spChg chg="mod">
          <ac:chgData name="Layne Price" userId="S::layne.price10_gmail.com#ext#@nh4h.onmicrosoft.com::9d360d9b-dfaa-4800-ba5c-57d9541e148b" providerId="AD" clId="Web-{911C2799-3047-4797-A6E3-CF4A2130A84A}" dt="2021-11-06T19:52:30.653" v="155" actId="20577"/>
          <ac:spMkLst>
            <pc:docMk/>
            <pc:sldMk cId="1501697741" sldId="10635"/>
            <ac:spMk id="6" creationId="{0713361E-8EB6-4E84-AF16-629648E9787C}"/>
          </ac:spMkLst>
        </pc:spChg>
        <pc:spChg chg="mod">
          <ac:chgData name="Layne Price" userId="S::layne.price10_gmail.com#ext#@nh4h.onmicrosoft.com::9d360d9b-dfaa-4800-ba5c-57d9541e148b" providerId="AD" clId="Web-{911C2799-3047-4797-A6E3-CF4A2130A84A}" dt="2021-11-06T19:50:40.824" v="80" actId="20577"/>
          <ac:spMkLst>
            <pc:docMk/>
            <pc:sldMk cId="1501697741" sldId="10635"/>
            <ac:spMk id="8" creationId="{B69CF0AF-CEE2-4382-9ACE-764B7B1FC7FD}"/>
          </ac:spMkLst>
        </pc:spChg>
      </pc:sldChg>
      <pc:sldChg chg="modSp">
        <pc:chgData name="Layne Price" userId="S::layne.price10_gmail.com#ext#@nh4h.onmicrosoft.com::9d360d9b-dfaa-4800-ba5c-57d9541e148b" providerId="AD" clId="Web-{911C2799-3047-4797-A6E3-CF4A2130A84A}" dt="2021-11-06T19:51:52.965" v="123" actId="20577"/>
        <pc:sldMkLst>
          <pc:docMk/>
          <pc:sldMk cId="3288205750" sldId="10636"/>
        </pc:sldMkLst>
        <pc:spChg chg="mod">
          <ac:chgData name="Layne Price" userId="S::layne.price10_gmail.com#ext#@nh4h.onmicrosoft.com::9d360d9b-dfaa-4800-ba5c-57d9541e148b" providerId="AD" clId="Web-{911C2799-3047-4797-A6E3-CF4A2130A84A}" dt="2021-11-06T19:51:52.965" v="123" actId="20577"/>
          <ac:spMkLst>
            <pc:docMk/>
            <pc:sldMk cId="3288205750" sldId="10636"/>
            <ac:spMk id="6" creationId="{FC59FBDC-8105-494C-AF04-DE6E689D0B81}"/>
          </ac:spMkLst>
        </pc:spChg>
      </pc:sldChg>
      <pc:sldChg chg="delSp modSp">
        <pc:chgData name="Layne Price" userId="S::layne.price10_gmail.com#ext#@nh4h.onmicrosoft.com::9d360d9b-dfaa-4800-ba5c-57d9541e148b" providerId="AD" clId="Web-{911C2799-3047-4797-A6E3-CF4A2130A84A}" dt="2021-11-06T18:57:20.418" v="10"/>
        <pc:sldMkLst>
          <pc:docMk/>
          <pc:sldMk cId="3893795136" sldId="10637"/>
        </pc:sldMkLst>
        <pc:spChg chg="mod">
          <ac:chgData name="Layne Price" userId="S::layne.price10_gmail.com#ext#@nh4h.onmicrosoft.com::9d360d9b-dfaa-4800-ba5c-57d9541e148b" providerId="AD" clId="Web-{911C2799-3047-4797-A6E3-CF4A2130A84A}" dt="2021-11-06T18:55:00.463" v="1"/>
          <ac:spMkLst>
            <pc:docMk/>
            <pc:sldMk cId="3893795136" sldId="10637"/>
            <ac:spMk id="10" creationId="{7584A85E-1D05-42EA-9846-B80497B68639}"/>
          </ac:spMkLst>
        </pc:spChg>
        <pc:spChg chg="mod">
          <ac:chgData name="Layne Price" userId="S::layne.price10_gmail.com#ext#@nh4h.onmicrosoft.com::9d360d9b-dfaa-4800-ba5c-57d9541e148b" providerId="AD" clId="Web-{911C2799-3047-4797-A6E3-CF4A2130A84A}" dt="2021-11-06T18:57:08.918" v="8"/>
          <ac:spMkLst>
            <pc:docMk/>
            <pc:sldMk cId="3893795136" sldId="10637"/>
            <ac:spMk id="11" creationId="{78939754-364B-4ABC-BB76-B99FDD4F99C5}"/>
          </ac:spMkLst>
        </pc:spChg>
        <pc:spChg chg="mod">
          <ac:chgData name="Layne Price" userId="S::layne.price10_gmail.com#ext#@nh4h.onmicrosoft.com::9d360d9b-dfaa-4800-ba5c-57d9541e148b" providerId="AD" clId="Web-{911C2799-3047-4797-A6E3-CF4A2130A84A}" dt="2021-11-06T18:55:04.369" v="2"/>
          <ac:spMkLst>
            <pc:docMk/>
            <pc:sldMk cId="3893795136" sldId="10637"/>
            <ac:spMk id="27" creationId="{D07C6CBA-5D8D-40FA-B797-BA120F30886E}"/>
          </ac:spMkLst>
        </pc:spChg>
        <pc:spChg chg="mod">
          <ac:chgData name="Layne Price" userId="S::layne.price10_gmail.com#ext#@nh4h.onmicrosoft.com::9d360d9b-dfaa-4800-ba5c-57d9541e148b" providerId="AD" clId="Web-{911C2799-3047-4797-A6E3-CF4A2130A84A}" dt="2021-11-06T18:55:24.775" v="4"/>
          <ac:spMkLst>
            <pc:docMk/>
            <pc:sldMk cId="3893795136" sldId="10637"/>
            <ac:spMk id="33" creationId="{1F4105B6-5995-429C-B494-66B8C00D1E76}"/>
          </ac:spMkLst>
        </pc:spChg>
        <pc:spChg chg="mod">
          <ac:chgData name="Layne Price" userId="S::layne.price10_gmail.com#ext#@nh4h.onmicrosoft.com::9d360d9b-dfaa-4800-ba5c-57d9541e148b" providerId="AD" clId="Web-{911C2799-3047-4797-A6E3-CF4A2130A84A}" dt="2021-11-06T18:56:57.745" v="7"/>
          <ac:spMkLst>
            <pc:docMk/>
            <pc:sldMk cId="3893795136" sldId="10637"/>
            <ac:spMk id="34" creationId="{EEF752DF-261D-4208-8C19-83F0A497B430}"/>
          </ac:spMkLst>
        </pc:spChg>
        <pc:spChg chg="mod">
          <ac:chgData name="Layne Price" userId="S::layne.price10_gmail.com#ext#@nh4h.onmicrosoft.com::9d360d9b-dfaa-4800-ba5c-57d9541e148b" providerId="AD" clId="Web-{911C2799-3047-4797-A6E3-CF4A2130A84A}" dt="2021-11-06T18:55:45.229" v="5"/>
          <ac:spMkLst>
            <pc:docMk/>
            <pc:sldMk cId="3893795136" sldId="10637"/>
            <ac:spMk id="40" creationId="{F1EE155A-AF7D-4EFE-AE2A-AF18FBFDAAC7}"/>
          </ac:spMkLst>
        </pc:spChg>
        <pc:spChg chg="mod">
          <ac:chgData name="Layne Price" userId="S::layne.price10_gmail.com#ext#@nh4h.onmicrosoft.com::9d360d9b-dfaa-4800-ba5c-57d9541e148b" providerId="AD" clId="Web-{911C2799-3047-4797-A6E3-CF4A2130A84A}" dt="2021-11-06T18:56:12.635" v="6"/>
          <ac:spMkLst>
            <pc:docMk/>
            <pc:sldMk cId="3893795136" sldId="10637"/>
            <ac:spMk id="44" creationId="{9EE50954-C3DC-486E-8829-D1BAEF6C0623}"/>
          </ac:spMkLst>
        </pc:spChg>
        <pc:spChg chg="mod">
          <ac:chgData name="Layne Price" userId="S::layne.price10_gmail.com#ext#@nh4h.onmicrosoft.com::9d360d9b-dfaa-4800-ba5c-57d9541e148b" providerId="AD" clId="Web-{911C2799-3047-4797-A6E3-CF4A2130A84A}" dt="2021-11-06T18:57:20.418" v="10"/>
          <ac:spMkLst>
            <pc:docMk/>
            <pc:sldMk cId="3893795136" sldId="10637"/>
            <ac:spMk id="54" creationId="{65473DD4-F7BA-42FA-8539-E7E03A3D7841}"/>
          </ac:spMkLst>
        </pc:spChg>
        <pc:spChg chg="del">
          <ac:chgData name="Layne Price" userId="S::layne.price10_gmail.com#ext#@nh4h.onmicrosoft.com::9d360d9b-dfaa-4800-ba5c-57d9541e148b" providerId="AD" clId="Web-{911C2799-3047-4797-A6E3-CF4A2130A84A}" dt="2021-11-06T18:54:00.977" v="0"/>
          <ac:spMkLst>
            <pc:docMk/>
            <pc:sldMk cId="3893795136" sldId="10637"/>
            <ac:spMk id="57" creationId="{FF656963-317E-4913-9051-F8508F1241BF}"/>
          </ac:spMkLst>
        </pc:spChg>
      </pc:sldChg>
      <pc:sldChg chg="modSp">
        <pc:chgData name="Layne Price" userId="S::layne.price10_gmail.com#ext#@nh4h.onmicrosoft.com::9d360d9b-dfaa-4800-ba5c-57d9541e148b" providerId="AD" clId="Web-{911C2799-3047-4797-A6E3-CF4A2130A84A}" dt="2021-11-06T19:52:02.762" v="132" actId="20577"/>
        <pc:sldMkLst>
          <pc:docMk/>
          <pc:sldMk cId="2997336297" sldId="10641"/>
        </pc:sldMkLst>
        <pc:spChg chg="mod">
          <ac:chgData name="Layne Price" userId="S::layne.price10_gmail.com#ext#@nh4h.onmicrosoft.com::9d360d9b-dfaa-4800-ba5c-57d9541e148b" providerId="AD" clId="Web-{911C2799-3047-4797-A6E3-CF4A2130A84A}" dt="2021-11-06T19:05:31.518" v="44" actId="20577"/>
          <ac:spMkLst>
            <pc:docMk/>
            <pc:sldMk cId="2997336297" sldId="10641"/>
            <ac:spMk id="3" creationId="{566FDA26-C49D-4D69-A2F1-2AFCE43689CA}"/>
          </ac:spMkLst>
        </pc:spChg>
        <pc:spChg chg="mod">
          <ac:chgData name="Layne Price" userId="S::layne.price10_gmail.com#ext#@nh4h.onmicrosoft.com::9d360d9b-dfaa-4800-ba5c-57d9541e148b" providerId="AD" clId="Web-{911C2799-3047-4797-A6E3-CF4A2130A84A}" dt="2021-11-06T19:52:02.762" v="132" actId="20577"/>
          <ac:spMkLst>
            <pc:docMk/>
            <pc:sldMk cId="2997336297" sldId="10641"/>
            <ac:spMk id="6" creationId="{A9AF0D49-4ED4-4F67-AF07-A680623F2E1B}"/>
          </ac:spMkLst>
        </pc:spChg>
      </pc:sldChg>
      <pc:sldChg chg="modSp">
        <pc:chgData name="Layne Price" userId="S::layne.price10_gmail.com#ext#@nh4h.onmicrosoft.com::9d360d9b-dfaa-4800-ba5c-57d9541e148b" providerId="AD" clId="Web-{911C2799-3047-4797-A6E3-CF4A2130A84A}" dt="2021-11-06T19:51:44.340" v="115" actId="20577"/>
        <pc:sldMkLst>
          <pc:docMk/>
          <pc:sldMk cId="3208476607" sldId="10642"/>
        </pc:sldMkLst>
        <pc:spChg chg="mod">
          <ac:chgData name="Layne Price" userId="S::layne.price10_gmail.com#ext#@nh4h.onmicrosoft.com::9d360d9b-dfaa-4800-ba5c-57d9541e148b" providerId="AD" clId="Web-{911C2799-3047-4797-A6E3-CF4A2130A84A}" dt="2021-11-06T19:24:15.800" v="67" actId="20577"/>
          <ac:spMkLst>
            <pc:docMk/>
            <pc:sldMk cId="3208476607" sldId="10642"/>
            <ac:spMk id="3" creationId="{083C206F-C04B-41C5-B43D-E2A68B85E8D3}"/>
          </ac:spMkLst>
        </pc:spChg>
        <pc:spChg chg="mod">
          <ac:chgData name="Layne Price" userId="S::layne.price10_gmail.com#ext#@nh4h.onmicrosoft.com::9d360d9b-dfaa-4800-ba5c-57d9541e148b" providerId="AD" clId="Web-{911C2799-3047-4797-A6E3-CF4A2130A84A}" dt="2021-11-06T19:51:44.340" v="115" actId="20577"/>
          <ac:spMkLst>
            <pc:docMk/>
            <pc:sldMk cId="3208476607" sldId="10642"/>
            <ac:spMk id="6" creationId="{F8039472-0B8C-48F0-884F-01FCC409317D}"/>
          </ac:spMkLst>
        </pc:spChg>
      </pc:sldChg>
      <pc:sldChg chg="modSp">
        <pc:chgData name="Layne Price" userId="S::layne.price10_gmail.com#ext#@nh4h.onmicrosoft.com::9d360d9b-dfaa-4800-ba5c-57d9541e148b" providerId="AD" clId="Web-{911C2799-3047-4797-A6E3-CF4A2130A84A}" dt="2021-11-06T19:52:23.013" v="145" actId="20577"/>
        <pc:sldMkLst>
          <pc:docMk/>
          <pc:sldMk cId="1859854320" sldId="10646"/>
        </pc:sldMkLst>
        <pc:spChg chg="mod">
          <ac:chgData name="Layne Price" userId="S::layne.price10_gmail.com#ext#@nh4h.onmicrosoft.com::9d360d9b-dfaa-4800-ba5c-57d9541e148b" providerId="AD" clId="Web-{911C2799-3047-4797-A6E3-CF4A2130A84A}" dt="2021-11-06T19:52:23.013" v="145" actId="20577"/>
          <ac:spMkLst>
            <pc:docMk/>
            <pc:sldMk cId="1859854320" sldId="10646"/>
            <ac:spMk id="6" creationId="{633CDF5D-2DD0-46C5-BF8D-2D3070C6AD1F}"/>
          </ac:spMkLst>
        </pc:spChg>
      </pc:sldChg>
    </pc:docChg>
  </pc:docChgLst>
  <pc:docChgLst>
    <pc:chgData name="Kredan, Mohammed" userId="1e343cc4-024f-428b-b046-a07b9e19606c" providerId="ADAL" clId="{677FB1A1-C7AC-4089-B465-0459D630F6F0}"/>
    <pc:docChg chg="custSel modSld modMainMaster">
      <pc:chgData name="Kredan, Mohammed" userId="1e343cc4-024f-428b-b046-a07b9e19606c" providerId="ADAL" clId="{677FB1A1-C7AC-4089-B465-0459D630F6F0}" dt="2021-11-03T19:02:26.474" v="3"/>
      <pc:docMkLst>
        <pc:docMk/>
      </pc:docMkLst>
      <pc:sldChg chg="modSp mod">
        <pc:chgData name="Kredan, Mohammed" userId="1e343cc4-024f-428b-b046-a07b9e19606c" providerId="ADAL" clId="{677FB1A1-C7AC-4089-B465-0459D630F6F0}" dt="2021-11-03T19:01:58.232" v="0" actId="732"/>
        <pc:sldMkLst>
          <pc:docMk/>
          <pc:sldMk cId="0" sldId="256"/>
        </pc:sldMkLst>
        <pc:picChg chg="mod modCrop">
          <ac:chgData name="Kredan, Mohammed" userId="1e343cc4-024f-428b-b046-a07b9e19606c" providerId="ADAL" clId="{677FB1A1-C7AC-4089-B465-0459D630F6F0}" dt="2021-11-03T19:01:58.232" v="0" actId="732"/>
          <ac:picMkLst>
            <pc:docMk/>
            <pc:sldMk cId="0" sldId="256"/>
            <ac:picMk id="3" creationId="{33B1C869-B8A3-6C40-A4AF-6C40AC933765}"/>
          </ac:picMkLst>
        </pc:picChg>
      </pc:sldChg>
      <pc:sldMasterChg chg="modSp mod modSldLayout">
        <pc:chgData name="Kredan, Mohammed" userId="1e343cc4-024f-428b-b046-a07b9e19606c" providerId="ADAL" clId="{677FB1A1-C7AC-4089-B465-0459D630F6F0}" dt="2021-11-03T19:02:26.474" v="3"/>
        <pc:sldMasterMkLst>
          <pc:docMk/>
          <pc:sldMasterMk cId="0" sldId="2147483656"/>
        </pc:sldMasterMkLst>
        <pc:picChg chg="mod modCrop">
          <ac:chgData name="Kredan, Mohammed" userId="1e343cc4-024f-428b-b046-a07b9e19606c" providerId="ADAL" clId="{677FB1A1-C7AC-4089-B465-0459D630F6F0}" dt="2021-11-03T19:02:21.374" v="1" actId="732"/>
          <ac:picMkLst>
            <pc:docMk/>
            <pc:sldMasterMk cId="0" sldId="2147483656"/>
            <ac:picMk id="8" creationId="{AD8E4ECC-4B02-984B-A55E-5F5CBE5685E5}"/>
          </ac:picMkLst>
        </pc:picChg>
        <pc:sldLayoutChg chg="addSp delSp modSp mod">
          <pc:chgData name="Kredan, Mohammed" userId="1e343cc4-024f-428b-b046-a07b9e19606c" providerId="ADAL" clId="{677FB1A1-C7AC-4089-B465-0459D630F6F0}" dt="2021-11-03T19:02:26.474" v="3"/>
          <pc:sldLayoutMkLst>
            <pc:docMk/>
            <pc:sldMasterMk cId="0" sldId="2147483656"/>
            <pc:sldLayoutMk cId="0" sldId="2147483669"/>
          </pc:sldLayoutMkLst>
          <pc:picChg chg="del">
            <ac:chgData name="Kredan, Mohammed" userId="1e343cc4-024f-428b-b046-a07b9e19606c" providerId="ADAL" clId="{677FB1A1-C7AC-4089-B465-0459D630F6F0}" dt="2021-11-03T19:02:26.171" v="2" actId="478"/>
            <ac:picMkLst>
              <pc:docMk/>
              <pc:sldMasterMk cId="0" sldId="2147483656"/>
              <pc:sldLayoutMk cId="0" sldId="2147483669"/>
              <ac:picMk id="7" creationId="{23DEF279-B6BA-4243-AEAD-F08957B5E78B}"/>
            </ac:picMkLst>
          </pc:picChg>
          <pc:picChg chg="add mod">
            <ac:chgData name="Kredan, Mohammed" userId="1e343cc4-024f-428b-b046-a07b9e19606c" providerId="ADAL" clId="{677FB1A1-C7AC-4089-B465-0459D630F6F0}" dt="2021-11-03T19:02:26.474" v="3"/>
            <ac:picMkLst>
              <pc:docMk/>
              <pc:sldMasterMk cId="0" sldId="2147483656"/>
              <pc:sldLayoutMk cId="0" sldId="2147483669"/>
              <ac:picMk id="8" creationId="{1DA31DAA-AF3D-4F32-9439-8E5262D64DBB}"/>
            </ac:picMkLst>
          </pc:picChg>
        </pc:sldLayoutChg>
      </pc:sldMasterChg>
    </pc:docChg>
  </pc:docChgLst>
  <pc:docChgLst>
    <pc:chgData name="Chau, Pak Wa" userId="S::pakchau_upenn.edu#ext#@nh4h.onmicrosoft.com::4324d13d-74ea-4ffb-ba97-1efa61d8243a" providerId="AD" clId="Web-{7868A8F5-1F0B-434D-B10C-7981BD38C257}"/>
    <pc:docChg chg="addSld delSld modSld sldOrd">
      <pc:chgData name="Chau, Pak Wa" userId="S::pakchau_upenn.edu#ext#@nh4h.onmicrosoft.com::4324d13d-74ea-4ffb-ba97-1efa61d8243a" providerId="AD" clId="Web-{7868A8F5-1F0B-434D-B10C-7981BD38C257}" dt="2021-11-07T01:39:37.775" v="1306" actId="14100"/>
      <pc:docMkLst>
        <pc:docMk/>
      </pc:docMkLst>
      <pc:sldChg chg="modSp">
        <pc:chgData name="Chau, Pak Wa" userId="S::pakchau_upenn.edu#ext#@nh4h.onmicrosoft.com::4324d13d-74ea-4ffb-ba97-1efa61d8243a" providerId="AD" clId="Web-{7868A8F5-1F0B-434D-B10C-7981BD38C257}" dt="2021-11-07T01:15:30.420" v="438" actId="20577"/>
        <pc:sldMkLst>
          <pc:docMk/>
          <pc:sldMk cId="1042836464" sldId="333"/>
        </pc:sldMkLst>
        <pc:spChg chg="mod">
          <ac:chgData name="Chau, Pak Wa" userId="S::pakchau_upenn.edu#ext#@nh4h.onmicrosoft.com::4324d13d-74ea-4ffb-ba97-1efa61d8243a" providerId="AD" clId="Web-{7868A8F5-1F0B-434D-B10C-7981BD38C257}" dt="2021-11-07T01:15:30.420" v="438" actId="20577"/>
          <ac:spMkLst>
            <pc:docMk/>
            <pc:sldMk cId="1042836464" sldId="333"/>
            <ac:spMk id="8" creationId="{9E879765-E180-4533-A967-48F62AD802D3}"/>
          </ac:spMkLst>
        </pc:spChg>
        <pc:spChg chg="mod">
          <ac:chgData name="Chau, Pak Wa" userId="S::pakchau_upenn.edu#ext#@nh4h.onmicrosoft.com::4324d13d-74ea-4ffb-ba97-1efa61d8243a" providerId="AD" clId="Web-{7868A8F5-1F0B-434D-B10C-7981BD38C257}" dt="2021-11-07T01:12:38.182" v="365" actId="20577"/>
          <ac:spMkLst>
            <pc:docMk/>
            <pc:sldMk cId="1042836464" sldId="333"/>
            <ac:spMk id="49" creationId="{A8A51299-42FA-4140-A4FB-D70414DBB4C4}"/>
          </ac:spMkLst>
        </pc:spChg>
        <pc:spChg chg="mod">
          <ac:chgData name="Chau, Pak Wa" userId="S::pakchau_upenn.edu#ext#@nh4h.onmicrosoft.com::4324d13d-74ea-4ffb-ba97-1efa61d8243a" providerId="AD" clId="Web-{7868A8F5-1F0B-434D-B10C-7981BD38C257}" dt="2021-11-07T01:12:41.260" v="367" actId="20577"/>
          <ac:spMkLst>
            <pc:docMk/>
            <pc:sldMk cId="1042836464" sldId="333"/>
            <ac:spMk id="52" creationId="{CC7C420D-E51F-5D47-A195-5C48942F4C99}"/>
          </ac:spMkLst>
        </pc:spChg>
        <pc:spChg chg="mod">
          <ac:chgData name="Chau, Pak Wa" userId="S::pakchau_upenn.edu#ext#@nh4h.onmicrosoft.com::4324d13d-74ea-4ffb-ba97-1efa61d8243a" providerId="AD" clId="Web-{7868A8F5-1F0B-434D-B10C-7981BD38C257}" dt="2021-11-07T01:12:46.838" v="368" actId="20577"/>
          <ac:spMkLst>
            <pc:docMk/>
            <pc:sldMk cId="1042836464" sldId="333"/>
            <ac:spMk id="58" creationId="{ACC9C318-9B9B-0D4A-83E1-3329A74781E4}"/>
          </ac:spMkLst>
        </pc:spChg>
        <pc:spChg chg="mod">
          <ac:chgData name="Chau, Pak Wa" userId="S::pakchau_upenn.edu#ext#@nh4h.onmicrosoft.com::4324d13d-74ea-4ffb-ba97-1efa61d8243a" providerId="AD" clId="Web-{7868A8F5-1F0B-434D-B10C-7981BD38C257}" dt="2021-11-07T01:13:01.854" v="371" actId="20577"/>
          <ac:spMkLst>
            <pc:docMk/>
            <pc:sldMk cId="1042836464" sldId="333"/>
            <ac:spMk id="64" creationId="{F8EE4EEA-3C29-FA49-B728-5EF9F72677FE}"/>
          </ac:spMkLst>
        </pc:spChg>
      </pc:sldChg>
      <pc:sldChg chg="delSp modSp">
        <pc:chgData name="Chau, Pak Wa" userId="S::pakchau_upenn.edu#ext#@nh4h.onmicrosoft.com::4324d13d-74ea-4ffb-ba97-1efa61d8243a" providerId="AD" clId="Web-{7868A8F5-1F0B-434D-B10C-7981BD38C257}" dt="2021-11-07T01:02:02.811" v="11" actId="20577"/>
        <pc:sldMkLst>
          <pc:docMk/>
          <pc:sldMk cId="97542603" sldId="339"/>
        </pc:sldMkLst>
        <pc:spChg chg="del">
          <ac:chgData name="Chau, Pak Wa" userId="S::pakchau_upenn.edu#ext#@nh4h.onmicrosoft.com::4324d13d-74ea-4ffb-ba97-1efa61d8243a" providerId="AD" clId="Web-{7868A8F5-1F0B-434D-B10C-7981BD38C257}" dt="2021-11-07T01:01:47.076" v="2"/>
          <ac:spMkLst>
            <pc:docMk/>
            <pc:sldMk cId="97542603" sldId="339"/>
            <ac:spMk id="4" creationId="{0429605E-A749-4383-B5AA-E50F2320811C}"/>
          </ac:spMkLst>
        </pc:spChg>
        <pc:spChg chg="mod">
          <ac:chgData name="Chau, Pak Wa" userId="S::pakchau_upenn.edu#ext#@nh4h.onmicrosoft.com::4324d13d-74ea-4ffb-ba97-1efa61d8243a" providerId="AD" clId="Web-{7868A8F5-1F0B-434D-B10C-7981BD38C257}" dt="2021-11-07T01:02:02.811" v="11" actId="20577"/>
          <ac:spMkLst>
            <pc:docMk/>
            <pc:sldMk cId="97542603" sldId="339"/>
            <ac:spMk id="40" creationId="{B00E7700-6A7B-914E-A91D-1E652984635F}"/>
          </ac:spMkLst>
        </pc:spChg>
      </pc:sldChg>
      <pc:sldChg chg="addSp delSp modSp">
        <pc:chgData name="Chau, Pak Wa" userId="S::pakchau_upenn.edu#ext#@nh4h.onmicrosoft.com::4324d13d-74ea-4ffb-ba97-1efa61d8243a" providerId="AD" clId="Web-{7868A8F5-1F0B-434D-B10C-7981BD38C257}" dt="2021-11-07T01:13:56.480" v="396"/>
        <pc:sldMkLst>
          <pc:docMk/>
          <pc:sldMk cId="3603105356" sldId="341"/>
        </pc:sldMkLst>
        <pc:spChg chg="add del">
          <ac:chgData name="Chau, Pak Wa" userId="S::pakchau_upenn.edu#ext#@nh4h.onmicrosoft.com::4324d13d-74ea-4ffb-ba97-1efa61d8243a" providerId="AD" clId="Web-{7868A8F5-1F0B-434D-B10C-7981BD38C257}" dt="2021-11-07T01:10:23.492" v="342"/>
          <ac:spMkLst>
            <pc:docMk/>
            <pc:sldMk cId="3603105356" sldId="341"/>
            <ac:spMk id="3" creationId="{48B9BC3C-E35B-451D-855D-6D4B01889CBB}"/>
          </ac:spMkLst>
        </pc:spChg>
        <pc:spChg chg="add del mod">
          <ac:chgData name="Chau, Pak Wa" userId="S::pakchau_upenn.edu#ext#@nh4h.onmicrosoft.com::4324d13d-74ea-4ffb-ba97-1efa61d8243a" providerId="AD" clId="Web-{7868A8F5-1F0B-434D-B10C-7981BD38C257}" dt="2021-11-07T01:13:56.480" v="396"/>
          <ac:spMkLst>
            <pc:docMk/>
            <pc:sldMk cId="3603105356" sldId="341"/>
            <ac:spMk id="4" creationId="{7DE33E2D-7369-4A25-92D3-554A53A748FD}"/>
          </ac:spMkLst>
        </pc:spChg>
        <pc:spChg chg="mod">
          <ac:chgData name="Chau, Pak Wa" userId="S::pakchau_upenn.edu#ext#@nh4h.onmicrosoft.com::4324d13d-74ea-4ffb-ba97-1efa61d8243a" providerId="AD" clId="Web-{7868A8F5-1F0B-434D-B10C-7981BD38C257}" dt="2021-11-07T01:06:55.379" v="204" actId="1076"/>
          <ac:spMkLst>
            <pc:docMk/>
            <pc:sldMk cId="3603105356" sldId="341"/>
            <ac:spMk id="26" creationId="{A16A69F7-6548-2542-8625-0EE9B7D844CF}"/>
          </ac:spMkLst>
        </pc:spChg>
        <pc:spChg chg="mod">
          <ac:chgData name="Chau, Pak Wa" userId="S::pakchau_upenn.edu#ext#@nh4h.onmicrosoft.com::4324d13d-74ea-4ffb-ba97-1efa61d8243a" providerId="AD" clId="Web-{7868A8F5-1F0B-434D-B10C-7981BD38C257}" dt="2021-11-07T01:06:48.957" v="203" actId="1076"/>
          <ac:spMkLst>
            <pc:docMk/>
            <pc:sldMk cId="3603105356" sldId="341"/>
            <ac:spMk id="27" creationId="{81E4EBA9-6EBF-814B-B31F-AA6715782E1C}"/>
          </ac:spMkLst>
        </pc:spChg>
        <pc:spChg chg="mod">
          <ac:chgData name="Chau, Pak Wa" userId="S::pakchau_upenn.edu#ext#@nh4h.onmicrosoft.com::4324d13d-74ea-4ffb-ba97-1efa61d8243a" providerId="AD" clId="Web-{7868A8F5-1F0B-434D-B10C-7981BD38C257}" dt="2021-11-07T01:10:08.461" v="340" actId="20577"/>
          <ac:spMkLst>
            <pc:docMk/>
            <pc:sldMk cId="3603105356" sldId="341"/>
            <ac:spMk id="28" creationId="{ADCE37B5-CBBE-BA4D-A926-1FB6772224F0}"/>
          </ac:spMkLst>
        </pc:spChg>
        <pc:spChg chg="mod">
          <ac:chgData name="Chau, Pak Wa" userId="S::pakchau_upenn.edu#ext#@nh4h.onmicrosoft.com::4324d13d-74ea-4ffb-ba97-1efa61d8243a" providerId="AD" clId="Web-{7868A8F5-1F0B-434D-B10C-7981BD38C257}" dt="2021-11-07T01:09:22.710" v="315" actId="20577"/>
          <ac:spMkLst>
            <pc:docMk/>
            <pc:sldMk cId="3603105356" sldId="341"/>
            <ac:spMk id="29" creationId="{9BE06C6F-EF4E-D546-A9C4-C1CE24382B9A}"/>
          </ac:spMkLst>
        </pc:spChg>
        <pc:spChg chg="mod">
          <ac:chgData name="Chau, Pak Wa" userId="S::pakchau_upenn.edu#ext#@nh4h.onmicrosoft.com::4324d13d-74ea-4ffb-ba97-1efa61d8243a" providerId="AD" clId="Web-{7868A8F5-1F0B-434D-B10C-7981BD38C257}" dt="2021-11-07T01:12:30.416" v="362" actId="1076"/>
          <ac:spMkLst>
            <pc:docMk/>
            <pc:sldMk cId="3603105356" sldId="341"/>
            <ac:spMk id="30" creationId="{DE3D5DC9-3430-704A-95C3-A6D98F73F674}"/>
          </ac:spMkLst>
        </pc:spChg>
      </pc:sldChg>
      <pc:sldChg chg="del">
        <pc:chgData name="Chau, Pak Wa" userId="S::pakchau_upenn.edu#ext#@nh4h.onmicrosoft.com::4324d13d-74ea-4ffb-ba97-1efa61d8243a" providerId="AD" clId="Web-{7868A8F5-1F0B-434D-B10C-7981BD38C257}" dt="2021-11-07T01:18:51.314" v="736"/>
        <pc:sldMkLst>
          <pc:docMk/>
          <pc:sldMk cId="376756322" sldId="361"/>
        </pc:sldMkLst>
      </pc:sldChg>
      <pc:sldChg chg="modNotes">
        <pc:chgData name="Chau, Pak Wa" userId="S::pakchau_upenn.edu#ext#@nh4h.onmicrosoft.com::4324d13d-74ea-4ffb-ba97-1efa61d8243a" providerId="AD" clId="Web-{7868A8F5-1F0B-434D-B10C-7981BD38C257}" dt="2021-11-07T01:25:19.571" v="863"/>
        <pc:sldMkLst>
          <pc:docMk/>
          <pc:sldMk cId="730098645" sldId="362"/>
        </pc:sldMkLst>
      </pc:sldChg>
      <pc:sldChg chg="modSp modNotes">
        <pc:chgData name="Chau, Pak Wa" userId="S::pakchau_upenn.edu#ext#@nh4h.onmicrosoft.com::4324d13d-74ea-4ffb-ba97-1efa61d8243a" providerId="AD" clId="Web-{7868A8F5-1F0B-434D-B10C-7981BD38C257}" dt="2021-11-07T01:37:39.304" v="1301" actId="20577"/>
        <pc:sldMkLst>
          <pc:docMk/>
          <pc:sldMk cId="2233709375" sldId="10627"/>
        </pc:sldMkLst>
        <pc:spChg chg="mod">
          <ac:chgData name="Chau, Pak Wa" userId="S::pakchau_upenn.edu#ext#@nh4h.onmicrosoft.com::4324d13d-74ea-4ffb-ba97-1efa61d8243a" providerId="AD" clId="Web-{7868A8F5-1F0B-434D-B10C-7981BD38C257}" dt="2021-11-07T01:33:21.268" v="1097" actId="20577"/>
          <ac:spMkLst>
            <pc:docMk/>
            <pc:sldMk cId="2233709375" sldId="10627"/>
            <ac:spMk id="2" creationId="{13EE964F-6C0D-5F49-A98F-A7E3EB13D376}"/>
          </ac:spMkLst>
        </pc:spChg>
        <pc:spChg chg="mod">
          <ac:chgData name="Chau, Pak Wa" userId="S::pakchau_upenn.edu#ext#@nh4h.onmicrosoft.com::4324d13d-74ea-4ffb-ba97-1efa61d8243a" providerId="AD" clId="Web-{7868A8F5-1F0B-434D-B10C-7981BD38C257}" dt="2021-11-07T01:37:39.304" v="1301" actId="20577"/>
          <ac:spMkLst>
            <pc:docMk/>
            <pc:sldMk cId="2233709375" sldId="10627"/>
            <ac:spMk id="6" creationId="{2EC0D728-CA60-46EB-A61E-C99031A04E23}"/>
          </ac:spMkLst>
        </pc:spChg>
      </pc:sldChg>
      <pc:sldChg chg="ord modNotes">
        <pc:chgData name="Chau, Pak Wa" userId="S::pakchau_upenn.edu#ext#@nh4h.onmicrosoft.com::4324d13d-74ea-4ffb-ba97-1efa61d8243a" providerId="AD" clId="Web-{7868A8F5-1F0B-434D-B10C-7981BD38C257}" dt="2021-11-07T01:38:22.633" v="1302"/>
        <pc:sldMkLst>
          <pc:docMk/>
          <pc:sldMk cId="778005923" sldId="10633"/>
        </pc:sldMkLst>
      </pc:sldChg>
      <pc:sldChg chg="addSp delSp modSp ord">
        <pc:chgData name="Chau, Pak Wa" userId="S::pakchau_upenn.edu#ext#@nh4h.onmicrosoft.com::4324d13d-74ea-4ffb-ba97-1efa61d8243a" providerId="AD" clId="Web-{7868A8F5-1F0B-434D-B10C-7981BD38C257}" dt="2021-11-07T01:18:20.579" v="734"/>
        <pc:sldMkLst>
          <pc:docMk/>
          <pc:sldMk cId="242725816" sldId="10634"/>
        </pc:sldMkLst>
        <pc:spChg chg="add del">
          <ac:chgData name="Chau, Pak Wa" userId="S::pakchau_upenn.edu#ext#@nh4h.onmicrosoft.com::4324d13d-74ea-4ffb-ba97-1efa61d8243a" providerId="AD" clId="Web-{7868A8F5-1F0B-434D-B10C-7981BD38C257}" dt="2021-11-07T01:18:07.641" v="729"/>
          <ac:spMkLst>
            <pc:docMk/>
            <pc:sldMk cId="242725816" sldId="10634"/>
            <ac:spMk id="2" creationId="{97BD4561-FEA0-44C4-B054-DEE9CFD34129}"/>
          </ac:spMkLst>
        </pc:spChg>
        <pc:spChg chg="mod">
          <ac:chgData name="Chau, Pak Wa" userId="S::pakchau_upenn.edu#ext#@nh4h.onmicrosoft.com::4324d13d-74ea-4ffb-ba97-1efa61d8243a" providerId="AD" clId="Web-{7868A8F5-1F0B-434D-B10C-7981BD38C257}" dt="2021-11-07T01:18:04.032" v="727" actId="20577"/>
          <ac:spMkLst>
            <pc:docMk/>
            <pc:sldMk cId="242725816" sldId="10634"/>
            <ac:spMk id="3" creationId="{00000000-0000-0000-0000-000000000000}"/>
          </ac:spMkLst>
        </pc:spChg>
        <pc:spChg chg="mod">
          <ac:chgData name="Chau, Pak Wa" userId="S::pakchau_upenn.edu#ext#@nh4h.onmicrosoft.com::4324d13d-74ea-4ffb-ba97-1efa61d8243a" providerId="AD" clId="Web-{7868A8F5-1F0B-434D-B10C-7981BD38C257}" dt="2021-11-07T01:18:18.001" v="733" actId="1076"/>
          <ac:spMkLst>
            <pc:docMk/>
            <pc:sldMk cId="242725816" sldId="10634"/>
            <ac:spMk id="4" creationId="{AC76DD8D-147F-8E4A-8F9D-26684377B2A4}"/>
          </ac:spMkLst>
        </pc:spChg>
        <pc:spChg chg="add del">
          <ac:chgData name="Chau, Pak Wa" userId="S::pakchau_upenn.edu#ext#@nh4h.onmicrosoft.com::4324d13d-74ea-4ffb-ba97-1efa61d8243a" providerId="AD" clId="Web-{7868A8F5-1F0B-434D-B10C-7981BD38C257}" dt="2021-11-07T01:18:20.579" v="734"/>
          <ac:spMkLst>
            <pc:docMk/>
            <pc:sldMk cId="242725816" sldId="10634"/>
            <ac:spMk id="5" creationId="{BEA19DCC-25AD-4A24-8F93-C89631FBAE7F}"/>
          </ac:spMkLst>
        </pc:spChg>
      </pc:sldChg>
      <pc:sldChg chg="ord">
        <pc:chgData name="Chau, Pak Wa" userId="S::pakchau_upenn.edu#ext#@nh4h.onmicrosoft.com::4324d13d-74ea-4ffb-ba97-1efa61d8243a" providerId="AD" clId="Web-{7868A8F5-1F0B-434D-B10C-7981BD38C257}" dt="2021-11-07T01:32:34.345" v="1066"/>
        <pc:sldMkLst>
          <pc:docMk/>
          <pc:sldMk cId="1983486861" sldId="10638"/>
        </pc:sldMkLst>
      </pc:sldChg>
      <pc:sldChg chg="modSp">
        <pc:chgData name="Chau, Pak Wa" userId="S::pakchau_upenn.edu#ext#@nh4h.onmicrosoft.com::4324d13d-74ea-4ffb-ba97-1efa61d8243a" providerId="AD" clId="Web-{7868A8F5-1F0B-434D-B10C-7981BD38C257}" dt="2021-11-07T01:37:03.694" v="1249" actId="1076"/>
        <pc:sldMkLst>
          <pc:docMk/>
          <pc:sldMk cId="3208476607" sldId="10642"/>
        </pc:sldMkLst>
        <pc:spChg chg="mod">
          <ac:chgData name="Chau, Pak Wa" userId="S::pakchau_upenn.edu#ext#@nh4h.onmicrosoft.com::4324d13d-74ea-4ffb-ba97-1efa61d8243a" providerId="AD" clId="Web-{7868A8F5-1F0B-434D-B10C-7981BD38C257}" dt="2021-11-07T01:36:52.100" v="1246" actId="20577"/>
          <ac:spMkLst>
            <pc:docMk/>
            <pc:sldMk cId="3208476607" sldId="10642"/>
            <ac:spMk id="3" creationId="{083C206F-C04B-41C5-B43D-E2A68B85E8D3}"/>
          </ac:spMkLst>
        </pc:spChg>
        <pc:picChg chg="mod">
          <ac:chgData name="Chau, Pak Wa" userId="S::pakchau_upenn.edu#ext#@nh4h.onmicrosoft.com::4324d13d-74ea-4ffb-ba97-1efa61d8243a" providerId="AD" clId="Web-{7868A8F5-1F0B-434D-B10C-7981BD38C257}" dt="2021-11-07T01:37:03.694" v="1249" actId="1076"/>
          <ac:picMkLst>
            <pc:docMk/>
            <pc:sldMk cId="3208476607" sldId="10642"/>
            <ac:picMk id="7" creationId="{BE3C4057-8B79-4E4C-A724-2BF907DEACDC}"/>
          </ac:picMkLst>
        </pc:picChg>
      </pc:sldChg>
      <pc:sldChg chg="del">
        <pc:chgData name="Chau, Pak Wa" userId="S::pakchau_upenn.edu#ext#@nh4h.onmicrosoft.com::4324d13d-74ea-4ffb-ba97-1efa61d8243a" providerId="AD" clId="Web-{7868A8F5-1F0B-434D-B10C-7981BD38C257}" dt="2021-11-07T01:21:55.521" v="737"/>
        <pc:sldMkLst>
          <pc:docMk/>
          <pc:sldMk cId="178793311" sldId="10647"/>
        </pc:sldMkLst>
      </pc:sldChg>
      <pc:sldChg chg="addSp delSp modSp mod modShow">
        <pc:chgData name="Chau, Pak Wa" userId="S::pakchau_upenn.edu#ext#@nh4h.onmicrosoft.com::4324d13d-74ea-4ffb-ba97-1efa61d8243a" providerId="AD" clId="Web-{7868A8F5-1F0B-434D-B10C-7981BD38C257}" dt="2021-11-07T01:39:37.775" v="1306" actId="14100"/>
        <pc:sldMkLst>
          <pc:docMk/>
          <pc:sldMk cId="2484509279" sldId="10649"/>
        </pc:sldMkLst>
        <pc:spChg chg="add del">
          <ac:chgData name="Chau, Pak Wa" userId="S::pakchau_upenn.edu#ext#@nh4h.onmicrosoft.com::4324d13d-74ea-4ffb-ba97-1efa61d8243a" providerId="AD" clId="Web-{7868A8F5-1F0B-434D-B10C-7981BD38C257}" dt="2021-11-07T01:03:10.031" v="80"/>
          <ac:spMkLst>
            <pc:docMk/>
            <pc:sldMk cId="2484509279" sldId="10649"/>
            <ac:spMk id="279" creationId="{681C4B88-36A2-4E19-BDEA-81B8664E4663}"/>
          </ac:spMkLst>
        </pc:spChg>
        <pc:spChg chg="add del">
          <ac:chgData name="Chau, Pak Wa" userId="S::pakchau_upenn.edu#ext#@nh4h.onmicrosoft.com::4324d13d-74ea-4ffb-ba97-1efa61d8243a" providerId="AD" clId="Web-{7868A8F5-1F0B-434D-B10C-7981BD38C257}" dt="2021-11-07T01:39:16.556" v="1303"/>
          <ac:spMkLst>
            <pc:docMk/>
            <pc:sldMk cId="2484509279" sldId="10649"/>
            <ac:spMk id="316" creationId="{F9F58FC4-F330-4CF9-BFBD-1F30FC20FC86}"/>
          </ac:spMkLst>
        </pc:spChg>
        <pc:spChg chg="add mod">
          <ac:chgData name="Chau, Pak Wa" userId="S::pakchau_upenn.edu#ext#@nh4h.onmicrosoft.com::4324d13d-74ea-4ffb-ba97-1efa61d8243a" providerId="AD" clId="Web-{7868A8F5-1F0B-434D-B10C-7981BD38C257}" dt="2021-11-07T01:33:47.893" v="1120" actId="14100"/>
          <ac:spMkLst>
            <pc:docMk/>
            <pc:sldMk cId="2484509279" sldId="10649"/>
            <ac:spMk id="317" creationId="{7E36DD4A-A3C8-40D4-8138-FF83F6EA1E21}"/>
          </ac:spMkLst>
        </pc:spChg>
        <pc:graphicFrameChg chg="add mod modGraphic">
          <ac:chgData name="Chau, Pak Wa" userId="S::pakchau_upenn.edu#ext#@nh4h.onmicrosoft.com::4324d13d-74ea-4ffb-ba97-1efa61d8243a" providerId="AD" clId="Web-{7868A8F5-1F0B-434D-B10C-7981BD38C257}" dt="2021-11-07T01:03:05.265" v="78" actId="1076"/>
          <ac:graphicFrameMkLst>
            <pc:docMk/>
            <pc:sldMk cId="2484509279" sldId="10649"/>
            <ac:graphicFrameMk id="6" creationId="{2EA4F0BA-E0EE-4C67-8BC4-E625BF1B11D3}"/>
          </ac:graphicFrameMkLst>
        </pc:graphicFrameChg>
        <pc:picChg chg="mod">
          <ac:chgData name="Chau, Pak Wa" userId="S::pakchau_upenn.edu#ext#@nh4h.onmicrosoft.com::4324d13d-74ea-4ffb-ba97-1efa61d8243a" providerId="AD" clId="Web-{7868A8F5-1F0B-434D-B10C-7981BD38C257}" dt="2021-11-07T01:39:37.775" v="1306" actId="14100"/>
          <ac:picMkLst>
            <pc:docMk/>
            <pc:sldMk cId="2484509279" sldId="10649"/>
            <ac:picMk id="4" creationId="{9613D797-A3B8-4C65-94D7-B68F521905E0}"/>
          </ac:picMkLst>
        </pc:picChg>
      </pc:sldChg>
      <pc:sldChg chg="addSp delSp modSp mod modShow">
        <pc:chgData name="Chau, Pak Wa" userId="S::pakchau_upenn.edu#ext#@nh4h.onmicrosoft.com::4324d13d-74ea-4ffb-ba97-1efa61d8243a" providerId="AD" clId="Web-{7868A8F5-1F0B-434D-B10C-7981BD38C257}" dt="2021-11-07T01:34:43.441" v="1144"/>
        <pc:sldMkLst>
          <pc:docMk/>
          <pc:sldMk cId="3823224648" sldId="10651"/>
        </pc:sldMkLst>
        <pc:spChg chg="mod">
          <ac:chgData name="Chau, Pak Wa" userId="S::pakchau_upenn.edu#ext#@nh4h.onmicrosoft.com::4324d13d-74ea-4ffb-ba97-1efa61d8243a" providerId="AD" clId="Web-{7868A8F5-1F0B-434D-B10C-7981BD38C257}" dt="2021-11-07T01:04:18.313" v="134" actId="1076"/>
          <ac:spMkLst>
            <pc:docMk/>
            <pc:sldMk cId="3823224648" sldId="10651"/>
            <ac:spMk id="2" creationId="{03C099FD-49E0-48B8-BB84-C1898D58F32B}"/>
          </ac:spMkLst>
        </pc:spChg>
        <pc:spChg chg="add del mod">
          <ac:chgData name="Chau, Pak Wa" userId="S::pakchau_upenn.edu#ext#@nh4h.onmicrosoft.com::4324d13d-74ea-4ffb-ba97-1efa61d8243a" providerId="AD" clId="Web-{7868A8F5-1F0B-434D-B10C-7981BD38C257}" dt="2021-11-07T01:34:15.847" v="1132"/>
          <ac:spMkLst>
            <pc:docMk/>
            <pc:sldMk cId="3823224648" sldId="10651"/>
            <ac:spMk id="437" creationId="{543C5889-4967-412B-9DD2-A37A6FEE0925}"/>
          </ac:spMkLst>
        </pc:spChg>
        <pc:spChg chg="add del mod">
          <ac:chgData name="Chau, Pak Wa" userId="S::pakchau_upenn.edu#ext#@nh4h.onmicrosoft.com::4324d13d-74ea-4ffb-ba97-1efa61d8243a" providerId="AD" clId="Web-{7868A8F5-1F0B-434D-B10C-7981BD38C257}" dt="2021-11-07T01:34:38.316" v="1140"/>
          <ac:spMkLst>
            <pc:docMk/>
            <pc:sldMk cId="3823224648" sldId="10651"/>
            <ac:spMk id="446" creationId="{F1C9AEFB-BF0B-4511-91CB-0875E3315272}"/>
          </ac:spMkLst>
        </pc:spChg>
        <pc:spChg chg="add del">
          <ac:chgData name="Chau, Pak Wa" userId="S::pakchau_upenn.edu#ext#@nh4h.onmicrosoft.com::4324d13d-74ea-4ffb-ba97-1efa61d8243a" providerId="AD" clId="Web-{7868A8F5-1F0B-434D-B10C-7981BD38C257}" dt="2021-11-07T01:34:35.832" v="1137"/>
          <ac:spMkLst>
            <pc:docMk/>
            <pc:sldMk cId="3823224648" sldId="10651"/>
            <ac:spMk id="448" creationId="{B45D4A70-D6ED-4AC4-9BFE-7BF7F21453DD}"/>
          </ac:spMkLst>
        </pc:spChg>
        <pc:spChg chg="add">
          <ac:chgData name="Chau, Pak Wa" userId="S::pakchau_upenn.edu#ext#@nh4h.onmicrosoft.com::4324d13d-74ea-4ffb-ba97-1efa61d8243a" providerId="AD" clId="Web-{7868A8F5-1F0B-434D-B10C-7981BD38C257}" dt="2021-11-07T01:34:42.800" v="1143"/>
          <ac:spMkLst>
            <pc:docMk/>
            <pc:sldMk cId="3823224648" sldId="10651"/>
            <ac:spMk id="463" creationId="{994B65BE-CB96-4522-816D-28AB10ADAB0E}"/>
          </ac:spMkLst>
        </pc:spChg>
        <pc:spChg chg="add">
          <ac:chgData name="Chau, Pak Wa" userId="S::pakchau_upenn.edu#ext#@nh4h.onmicrosoft.com::4324d13d-74ea-4ffb-ba97-1efa61d8243a" providerId="AD" clId="Web-{7868A8F5-1F0B-434D-B10C-7981BD38C257}" dt="2021-11-07T01:34:43.441" v="1144"/>
          <ac:spMkLst>
            <pc:docMk/>
            <pc:sldMk cId="3823224648" sldId="10651"/>
            <ac:spMk id="465" creationId="{53E7AB30-D0E2-4615-AA80-EC7CE641C088}"/>
          </ac:spMkLst>
        </pc:spChg>
        <pc:graphicFrameChg chg="add mod modGraphic">
          <ac:chgData name="Chau, Pak Wa" userId="S::pakchau_upenn.edu#ext#@nh4h.onmicrosoft.com::4324d13d-74ea-4ffb-ba97-1efa61d8243a" providerId="AD" clId="Web-{7868A8F5-1F0B-434D-B10C-7981BD38C257}" dt="2021-11-07T01:34:42.269" v="1142" actId="1076"/>
          <ac:graphicFrameMkLst>
            <pc:docMk/>
            <pc:sldMk cId="3823224648" sldId="10651"/>
            <ac:graphicFrameMk id="4" creationId="{441C1A0E-A801-4748-934F-90DED42449FD}"/>
          </ac:graphicFrameMkLst>
        </pc:graphicFrameChg>
        <pc:picChg chg="mod">
          <ac:chgData name="Chau, Pak Wa" userId="S::pakchau_upenn.edu#ext#@nh4h.onmicrosoft.com::4324d13d-74ea-4ffb-ba97-1efa61d8243a" providerId="AD" clId="Web-{7868A8F5-1F0B-434D-B10C-7981BD38C257}" dt="2021-11-07T01:34:40.800" v="1141" actId="14100"/>
          <ac:picMkLst>
            <pc:docMk/>
            <pc:sldMk cId="3823224648" sldId="10651"/>
            <ac:picMk id="7" creationId="{0E39E8D6-CE17-478A-9C25-2A0A4E70169D}"/>
          </ac:picMkLst>
        </pc:picChg>
      </pc:sldChg>
      <pc:sldChg chg="addSp modSp mod modShow">
        <pc:chgData name="Chau, Pak Wa" userId="S::pakchau_upenn.edu#ext#@nh4h.onmicrosoft.com::4324d13d-74ea-4ffb-ba97-1efa61d8243a" providerId="AD" clId="Web-{7868A8F5-1F0B-434D-B10C-7981BD38C257}" dt="2021-11-07T01:34:31.425" v="1135"/>
        <pc:sldMkLst>
          <pc:docMk/>
          <pc:sldMk cId="4010235798" sldId="10652"/>
        </pc:sldMkLst>
        <pc:spChg chg="add">
          <ac:chgData name="Chau, Pak Wa" userId="S::pakchau_upenn.edu#ext#@nh4h.onmicrosoft.com::4324d13d-74ea-4ffb-ba97-1efa61d8243a" providerId="AD" clId="Web-{7868A8F5-1F0B-434D-B10C-7981BD38C257}" dt="2021-11-07T01:34:31.425" v="1135"/>
          <ac:spMkLst>
            <pc:docMk/>
            <pc:sldMk cId="4010235798" sldId="10652"/>
            <ac:spMk id="505" creationId="{61898F14-A3AF-415E-8AD1-389013F8A45C}"/>
          </ac:spMkLst>
        </pc:spChg>
        <pc:graphicFrameChg chg="add mod modGraphic">
          <ac:chgData name="Chau, Pak Wa" userId="S::pakchau_upenn.edu#ext#@nh4h.onmicrosoft.com::4324d13d-74ea-4ffb-ba97-1efa61d8243a" providerId="AD" clId="Web-{7868A8F5-1F0B-434D-B10C-7981BD38C257}" dt="2021-11-07T01:34:27.800" v="1134" actId="1076"/>
          <ac:graphicFrameMkLst>
            <pc:docMk/>
            <pc:sldMk cId="4010235798" sldId="10652"/>
            <ac:graphicFrameMk id="4" creationId="{37F9D28F-DE3C-40EA-B176-98CDC6E167B2}"/>
          </ac:graphicFrameMkLst>
        </pc:graphicFrameChg>
        <pc:picChg chg="mod">
          <ac:chgData name="Chau, Pak Wa" userId="S::pakchau_upenn.edu#ext#@nh4h.onmicrosoft.com::4324d13d-74ea-4ffb-ba97-1efa61d8243a" providerId="AD" clId="Web-{7868A8F5-1F0B-434D-B10C-7981BD38C257}" dt="2021-11-07T01:34:23.894" v="1133" actId="14100"/>
          <ac:picMkLst>
            <pc:docMk/>
            <pc:sldMk cId="4010235798" sldId="10652"/>
            <ac:picMk id="5" creationId="{CE54A555-0461-4F05-973A-46B7AEDECAF1}"/>
          </ac:picMkLst>
        </pc:picChg>
      </pc:sldChg>
      <pc:sldChg chg="modSp new ord">
        <pc:chgData name="Chau, Pak Wa" userId="S::pakchau_upenn.edu#ext#@nh4h.onmicrosoft.com::4324d13d-74ea-4ffb-ba97-1efa61d8243a" providerId="AD" clId="Web-{7868A8F5-1F0B-434D-B10C-7981BD38C257}" dt="2021-11-07T01:18:26.376" v="735"/>
        <pc:sldMkLst>
          <pc:docMk/>
          <pc:sldMk cId="1487487899" sldId="10659"/>
        </pc:sldMkLst>
        <pc:spChg chg="mod">
          <ac:chgData name="Chau, Pak Wa" userId="S::pakchau_upenn.edu#ext#@nh4h.onmicrosoft.com::4324d13d-74ea-4ffb-ba97-1efa61d8243a" providerId="AD" clId="Web-{7868A8F5-1F0B-434D-B10C-7981BD38C257}" dt="2021-11-07T01:17:10.500" v="710" actId="20577"/>
          <ac:spMkLst>
            <pc:docMk/>
            <pc:sldMk cId="1487487899" sldId="10659"/>
            <ac:spMk id="2" creationId="{0F70F7BE-2B23-482E-97C2-8F2A089E6D8B}"/>
          </ac:spMkLst>
        </pc:spChg>
        <pc:spChg chg="mod">
          <ac:chgData name="Chau, Pak Wa" userId="S::pakchau_upenn.edu#ext#@nh4h.onmicrosoft.com::4324d13d-74ea-4ffb-ba97-1efa61d8243a" providerId="AD" clId="Web-{7868A8F5-1F0B-434D-B10C-7981BD38C257}" dt="2021-11-07T01:11:33.603" v="355" actId="20577"/>
          <ac:spMkLst>
            <pc:docMk/>
            <pc:sldMk cId="1487487899" sldId="10659"/>
            <ac:spMk id="3" creationId="{1B66B8A1-A565-424D-93B1-E3B218BE19D3}"/>
          </ac:spMkLst>
        </pc:spChg>
      </pc:sldChg>
    </pc:docChg>
  </pc:docChgLst>
  <pc:docChgLst>
    <pc:chgData name="Sharonda Davis" userId="S::fergusos77_aol.com#ext#@nh4h.onmicrosoft.com::fc8908c7-cc5d-4704-926c-ecd248c21f92" providerId="AD" clId="Web-{08DC40B6-2BBF-4DB7-A1F0-352537FDE364}"/>
    <pc:docChg chg="modSld">
      <pc:chgData name="Sharonda Davis" userId="S::fergusos77_aol.com#ext#@nh4h.onmicrosoft.com::fc8908c7-cc5d-4704-926c-ecd248c21f92" providerId="AD" clId="Web-{08DC40B6-2BBF-4DB7-A1F0-352537FDE364}" dt="2021-11-06T23:09:40.532" v="47" actId="20577"/>
      <pc:docMkLst>
        <pc:docMk/>
      </pc:docMkLst>
      <pc:sldChg chg="modSp">
        <pc:chgData name="Sharonda Davis" userId="S::fergusos77_aol.com#ext#@nh4h.onmicrosoft.com::fc8908c7-cc5d-4704-926c-ecd248c21f92" providerId="AD" clId="Web-{08DC40B6-2BBF-4DB7-A1F0-352537FDE364}" dt="2021-11-06T23:09:40.532" v="47" actId="20577"/>
        <pc:sldMkLst>
          <pc:docMk/>
          <pc:sldMk cId="1042836464" sldId="333"/>
        </pc:sldMkLst>
        <pc:spChg chg="mod">
          <ac:chgData name="Sharonda Davis" userId="S::fergusos77_aol.com#ext#@nh4h.onmicrosoft.com::fc8908c7-cc5d-4704-926c-ecd248c21f92" providerId="AD" clId="Web-{08DC40B6-2BBF-4DB7-A1F0-352537FDE364}" dt="2021-11-06T23:09:40.532" v="47" actId="20577"/>
          <ac:spMkLst>
            <pc:docMk/>
            <pc:sldMk cId="1042836464" sldId="333"/>
            <ac:spMk id="8" creationId="{9E879765-E180-4533-A967-48F62AD802D3}"/>
          </ac:spMkLst>
        </pc:spChg>
      </pc:sldChg>
    </pc:docChg>
  </pc:docChgLst>
  <pc:docChgLst>
    <pc:chgData name="Layne Price" userId="S::layne.price10_gmail.com#ext#@nh4h.onmicrosoft.com::9d360d9b-dfaa-4800-ba5c-57d9541e148b" providerId="AD" clId="Web-{64871EF1-7B4F-4827-A8B9-245A2751C32E}"/>
    <pc:docChg chg="modSld">
      <pc:chgData name="Layne Price" userId="S::layne.price10_gmail.com#ext#@nh4h.onmicrosoft.com::9d360d9b-dfaa-4800-ba5c-57d9541e148b" providerId="AD" clId="Web-{64871EF1-7B4F-4827-A8B9-245A2751C32E}" dt="2021-11-07T13:59:03.135" v="12" actId="1076"/>
      <pc:docMkLst>
        <pc:docMk/>
      </pc:docMkLst>
      <pc:sldChg chg="addSp modSp">
        <pc:chgData name="Layne Price" userId="S::layne.price10_gmail.com#ext#@nh4h.onmicrosoft.com::9d360d9b-dfaa-4800-ba5c-57d9541e148b" providerId="AD" clId="Web-{64871EF1-7B4F-4827-A8B9-245A2751C32E}" dt="2021-11-07T13:59:03.135" v="12" actId="1076"/>
        <pc:sldMkLst>
          <pc:docMk/>
          <pc:sldMk cId="2484509279" sldId="10649"/>
        </pc:sldMkLst>
        <pc:spChg chg="add mod ord">
          <ac:chgData name="Layne Price" userId="S::layne.price10_gmail.com#ext#@nh4h.onmicrosoft.com::9d360d9b-dfaa-4800-ba5c-57d9541e148b" providerId="AD" clId="Web-{64871EF1-7B4F-4827-A8B9-245A2751C32E}" dt="2021-11-07T13:58:57.980" v="11" actId="1076"/>
          <ac:spMkLst>
            <pc:docMk/>
            <pc:sldMk cId="2484509279" sldId="10649"/>
            <ac:spMk id="12" creationId="{ECCDD292-35E9-4F3E-8FCF-52422CE1E0BC}"/>
          </ac:spMkLst>
        </pc:spChg>
        <pc:picChg chg="mod">
          <ac:chgData name="Layne Price" userId="S::layne.price10_gmail.com#ext#@nh4h.onmicrosoft.com::9d360d9b-dfaa-4800-ba5c-57d9541e148b" providerId="AD" clId="Web-{64871EF1-7B4F-4827-A8B9-245A2751C32E}" dt="2021-11-07T13:59:03.135" v="12" actId="1076"/>
          <ac:picMkLst>
            <pc:docMk/>
            <pc:sldMk cId="2484509279" sldId="10649"/>
            <ac:picMk id="10" creationId="{A93BD713-71A9-4A2B-8CD0-8228F50533A5}"/>
          </ac:picMkLst>
        </pc:picChg>
      </pc:sldChg>
    </pc:docChg>
  </pc:docChgLst>
  <pc:docChgLst>
    <pc:chgData name="Chau, Pak Wa" userId="S::pakchau_upenn.edu#ext#@nh4h.onmicrosoft.com::4324d13d-74ea-4ffb-ba97-1efa61d8243a" providerId="AD" clId="Web-{DFE00CBF-1CCA-4522-93D8-53F8E7D5C149}"/>
    <pc:docChg chg="addSld delSld modSld">
      <pc:chgData name="Chau, Pak Wa" userId="S::pakchau_upenn.edu#ext#@nh4h.onmicrosoft.com::4324d13d-74ea-4ffb-ba97-1efa61d8243a" providerId="AD" clId="Web-{DFE00CBF-1CCA-4522-93D8-53F8E7D5C149}" dt="2021-11-07T15:51:54.391" v="3267" actId="20577"/>
      <pc:docMkLst>
        <pc:docMk/>
      </pc:docMkLst>
      <pc:sldChg chg="del">
        <pc:chgData name="Chau, Pak Wa" userId="S::pakchau_upenn.edu#ext#@nh4h.onmicrosoft.com::4324d13d-74ea-4ffb-ba97-1efa61d8243a" providerId="AD" clId="Web-{DFE00CBF-1CCA-4522-93D8-53F8E7D5C149}" dt="2021-11-07T14:54:24.852" v="1504"/>
        <pc:sldMkLst>
          <pc:docMk/>
          <pc:sldMk cId="0" sldId="265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52" v="1502"/>
        <pc:sldMkLst>
          <pc:docMk/>
          <pc:sldMk cId="0" sldId="266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52" v="1501"/>
        <pc:sldMkLst>
          <pc:docMk/>
          <pc:sldMk cId="0" sldId="270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20" v="1489"/>
        <pc:sldMkLst>
          <pc:docMk/>
          <pc:sldMk cId="0" sldId="273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36" v="1494"/>
        <pc:sldMkLst>
          <pc:docMk/>
          <pc:sldMk cId="0" sldId="275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36" v="1495"/>
        <pc:sldMkLst>
          <pc:docMk/>
          <pc:sldMk cId="1596384258" sldId="311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52" v="1505"/>
        <pc:sldMkLst>
          <pc:docMk/>
          <pc:sldMk cId="1332732882" sldId="316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52" v="1498"/>
        <pc:sldMkLst>
          <pc:docMk/>
          <pc:sldMk cId="399049100" sldId="317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36" v="1496"/>
        <pc:sldMkLst>
          <pc:docMk/>
          <pc:sldMk cId="1690653831" sldId="319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36" v="1497"/>
        <pc:sldMkLst>
          <pc:docMk/>
          <pc:sldMk cId="956726264" sldId="320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52" v="1500"/>
        <pc:sldMkLst>
          <pc:docMk/>
          <pc:sldMk cId="1347431190" sldId="327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52" v="1499"/>
        <pc:sldMkLst>
          <pc:docMk/>
          <pc:sldMk cId="3422754276" sldId="328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20" v="1487"/>
        <pc:sldMkLst>
          <pc:docMk/>
          <pc:sldMk cId="1860159039" sldId="329"/>
        </pc:sldMkLst>
      </pc:sldChg>
      <pc:sldChg chg="addSp delSp modSp modNotes">
        <pc:chgData name="Chau, Pak Wa" userId="S::pakchau_upenn.edu#ext#@nh4h.onmicrosoft.com::4324d13d-74ea-4ffb-ba97-1efa61d8243a" providerId="AD" clId="Web-{DFE00CBF-1CCA-4522-93D8-53F8E7D5C149}" dt="2021-11-07T15:45:31.444" v="3179"/>
        <pc:sldMkLst>
          <pc:docMk/>
          <pc:sldMk cId="1042836464" sldId="333"/>
        </pc:sldMkLst>
        <pc:spChg chg="add del">
          <ac:chgData name="Chau, Pak Wa" userId="S::pakchau_upenn.edu#ext#@nh4h.onmicrosoft.com::4324d13d-74ea-4ffb-ba97-1efa61d8243a" providerId="AD" clId="Web-{DFE00CBF-1CCA-4522-93D8-53F8E7D5C149}" dt="2021-11-07T15:44:19.286" v="3161"/>
          <ac:spMkLst>
            <pc:docMk/>
            <pc:sldMk cId="1042836464" sldId="333"/>
            <ac:spMk id="5" creationId="{46E167DC-0DC3-4CD1-9FAD-73499D63B819}"/>
          </ac:spMkLst>
        </pc:spChg>
        <pc:spChg chg="add del mod">
          <ac:chgData name="Chau, Pak Wa" userId="S::pakchau_upenn.edu#ext#@nh4h.onmicrosoft.com::4324d13d-74ea-4ffb-ba97-1efa61d8243a" providerId="AD" clId="Web-{DFE00CBF-1CCA-4522-93D8-53F8E7D5C149}" dt="2021-11-07T15:44:18.083" v="3160"/>
          <ac:spMkLst>
            <pc:docMk/>
            <pc:sldMk cId="1042836464" sldId="333"/>
            <ac:spMk id="6" creationId="{63F4D2DC-9477-4D9F-9F3F-23D414152798}"/>
          </ac:spMkLst>
        </pc:spChg>
        <pc:spChg chg="add">
          <ac:chgData name="Chau, Pak Wa" userId="S::pakchau_upenn.edu#ext#@nh4h.onmicrosoft.com::4324d13d-74ea-4ffb-ba97-1efa61d8243a" providerId="AD" clId="Web-{DFE00CBF-1CCA-4522-93D8-53F8E7D5C149}" dt="2021-11-07T15:45:31.444" v="3179"/>
          <ac:spMkLst>
            <pc:docMk/>
            <pc:sldMk cId="1042836464" sldId="333"/>
            <ac:spMk id="7" creationId="{326FDBC8-7FB4-4CBB-9635-55F73086AE39}"/>
          </ac:spMkLst>
        </pc:spChg>
        <pc:grpChg chg="add mod">
          <ac:chgData name="Chau, Pak Wa" userId="S::pakchau_upenn.edu#ext#@nh4h.onmicrosoft.com::4324d13d-74ea-4ffb-ba97-1efa61d8243a" providerId="AD" clId="Web-{DFE00CBF-1CCA-4522-93D8-53F8E7D5C149}" dt="2021-11-07T15:45:30.710" v="3178" actId="14100"/>
          <ac:grpSpMkLst>
            <pc:docMk/>
            <pc:sldMk cId="1042836464" sldId="333"/>
            <ac:grpSpMk id="4" creationId="{9C37CCAC-5C70-4DAF-8844-6FBB56F55255}"/>
          </ac:grpSpMkLst>
        </pc:grpChg>
      </pc:sldChg>
      <pc:sldChg chg="modSp modNotes">
        <pc:chgData name="Chau, Pak Wa" userId="S::pakchau_upenn.edu#ext#@nh4h.onmicrosoft.com::4324d13d-74ea-4ffb-ba97-1efa61d8243a" providerId="AD" clId="Web-{DFE00CBF-1CCA-4522-93D8-53F8E7D5C149}" dt="2021-11-07T15:05:37.227" v="1891"/>
        <pc:sldMkLst>
          <pc:docMk/>
          <pc:sldMk cId="2633031119" sldId="338"/>
        </pc:sldMkLst>
        <pc:graphicFrameChg chg="mod modGraphic">
          <ac:chgData name="Chau, Pak Wa" userId="S::pakchau_upenn.edu#ext#@nh4h.onmicrosoft.com::4324d13d-74ea-4ffb-ba97-1efa61d8243a" providerId="AD" clId="Web-{DFE00CBF-1CCA-4522-93D8-53F8E7D5C149}" dt="2021-11-07T15:05:37.227" v="1891"/>
          <ac:graphicFrameMkLst>
            <pc:docMk/>
            <pc:sldMk cId="2633031119" sldId="338"/>
            <ac:graphicFrameMk id="141" creationId="{F6D020EC-A643-434B-BC8A-C767429887E1}"/>
          </ac:graphicFrameMkLst>
        </pc:graphicFrameChg>
      </pc:sldChg>
      <pc:sldChg chg="del">
        <pc:chgData name="Chau, Pak Wa" userId="S::pakchau_upenn.edu#ext#@nh4h.onmicrosoft.com::4324d13d-74ea-4ffb-ba97-1efa61d8243a" providerId="AD" clId="Web-{DFE00CBF-1CCA-4522-93D8-53F8E7D5C149}" dt="2021-11-07T14:54:24.820" v="1488"/>
        <pc:sldMkLst>
          <pc:docMk/>
          <pc:sldMk cId="97542603" sldId="339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36" v="1491"/>
        <pc:sldMkLst>
          <pc:docMk/>
          <pc:sldMk cId="3351238017" sldId="340"/>
        </pc:sldMkLst>
      </pc:sldChg>
      <pc:sldChg chg="addSp delSp modSp">
        <pc:chgData name="Chau, Pak Wa" userId="S::pakchau_upenn.edu#ext#@nh4h.onmicrosoft.com::4324d13d-74ea-4ffb-ba97-1efa61d8243a" providerId="AD" clId="Web-{DFE00CBF-1CCA-4522-93D8-53F8E7D5C149}" dt="2021-11-07T15:49:20.934" v="3240"/>
        <pc:sldMkLst>
          <pc:docMk/>
          <pc:sldMk cId="3603105356" sldId="341"/>
        </pc:sldMkLst>
        <pc:spChg chg="add del mod">
          <ac:chgData name="Chau, Pak Wa" userId="S::pakchau_upenn.edu#ext#@nh4h.onmicrosoft.com::4324d13d-74ea-4ffb-ba97-1efa61d8243a" providerId="AD" clId="Web-{DFE00CBF-1CCA-4522-93D8-53F8E7D5C149}" dt="2021-11-07T15:29:12.591" v="2956"/>
          <ac:spMkLst>
            <pc:docMk/>
            <pc:sldMk cId="3603105356" sldId="341"/>
            <ac:spMk id="3" creationId="{07168EA6-20F4-4EC1-907C-5D1C264382B6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5:39:05.747" v="3059"/>
          <ac:spMkLst>
            <pc:docMk/>
            <pc:sldMk cId="3603105356" sldId="341"/>
            <ac:spMk id="5" creationId="{0C6FC07E-6C24-4CCD-B112-EC919E1B2D46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5:39:21.919" v="3076"/>
          <ac:spMkLst>
            <pc:docMk/>
            <pc:sldMk cId="3603105356" sldId="341"/>
            <ac:spMk id="6" creationId="{C0A0AAC8-16D4-4EA2-AAFC-6FD7CFC854A8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5:49:20.934" v="3240"/>
          <ac:spMkLst>
            <pc:docMk/>
            <pc:sldMk cId="3603105356" sldId="341"/>
            <ac:spMk id="7" creationId="{1449AD01-08D5-4B33-B2A6-04115E437E99}"/>
          </ac:spMkLst>
        </pc:spChg>
        <pc:spChg chg="mod">
          <ac:chgData name="Chau, Pak Wa" userId="S::pakchau_upenn.edu#ext#@nh4h.onmicrosoft.com::4324d13d-74ea-4ffb-ba97-1efa61d8243a" providerId="AD" clId="Web-{DFE00CBF-1CCA-4522-93D8-53F8E7D5C149}" dt="2021-11-07T15:28:28.309" v="2938" actId="20577"/>
          <ac:spMkLst>
            <pc:docMk/>
            <pc:sldMk cId="3603105356" sldId="341"/>
            <ac:spMk id="26" creationId="{A16A69F7-6548-2542-8625-0EE9B7D844CF}"/>
          </ac:spMkLst>
        </pc:spChg>
        <pc:spChg chg="mod">
          <ac:chgData name="Chau, Pak Wa" userId="S::pakchau_upenn.edu#ext#@nh4h.onmicrosoft.com::4324d13d-74ea-4ffb-ba97-1efa61d8243a" providerId="AD" clId="Web-{DFE00CBF-1CCA-4522-93D8-53F8E7D5C149}" dt="2021-11-07T15:28:31.652" v="2939" actId="20577"/>
          <ac:spMkLst>
            <pc:docMk/>
            <pc:sldMk cId="3603105356" sldId="341"/>
            <ac:spMk id="27" creationId="{81E4EBA9-6EBF-814B-B31F-AA6715782E1C}"/>
          </ac:spMkLst>
        </pc:spChg>
        <pc:spChg chg="mod">
          <ac:chgData name="Chau, Pak Wa" userId="S::pakchau_upenn.edu#ext#@nh4h.onmicrosoft.com::4324d13d-74ea-4ffb-ba97-1efa61d8243a" providerId="AD" clId="Web-{DFE00CBF-1CCA-4522-93D8-53F8E7D5C149}" dt="2021-11-07T15:40:09.123" v="3088" actId="20577"/>
          <ac:spMkLst>
            <pc:docMk/>
            <pc:sldMk cId="3603105356" sldId="341"/>
            <ac:spMk id="28" creationId="{ADCE37B5-CBBE-BA4D-A926-1FB6772224F0}"/>
          </ac:spMkLst>
        </pc:spChg>
        <pc:spChg chg="mod">
          <ac:chgData name="Chau, Pak Wa" userId="S::pakchau_upenn.edu#ext#@nh4h.onmicrosoft.com::4324d13d-74ea-4ffb-ba97-1efa61d8243a" providerId="AD" clId="Web-{DFE00CBF-1CCA-4522-93D8-53F8E7D5C149}" dt="2021-11-07T15:41:52.704" v="3147" actId="20577"/>
          <ac:spMkLst>
            <pc:docMk/>
            <pc:sldMk cId="3603105356" sldId="341"/>
            <ac:spMk id="29" creationId="{9BE06C6F-EF4E-D546-A9C4-C1CE24382B9A}"/>
          </ac:spMkLst>
        </pc:spChg>
        <pc:spChg chg="mod">
          <ac:chgData name="Chau, Pak Wa" userId="S::pakchau_upenn.edu#ext#@nh4h.onmicrosoft.com::4324d13d-74ea-4ffb-ba97-1efa61d8243a" providerId="AD" clId="Web-{DFE00CBF-1CCA-4522-93D8-53F8E7D5C149}" dt="2021-11-07T15:39:58.904" v="3084" actId="1076"/>
          <ac:spMkLst>
            <pc:docMk/>
            <pc:sldMk cId="3603105356" sldId="341"/>
            <ac:spMk id="30" creationId="{DE3D5DC9-3430-704A-95C3-A6D98F73F674}"/>
          </ac:spMkLst>
        </pc:spChg>
        <pc:grpChg chg="add mod">
          <ac:chgData name="Chau, Pak Wa" userId="S::pakchau_upenn.edu#ext#@nh4h.onmicrosoft.com::4324d13d-74ea-4ffb-ba97-1efa61d8243a" providerId="AD" clId="Web-{DFE00CBF-1CCA-4522-93D8-53F8E7D5C149}" dt="2021-11-07T15:45:39.179" v="3180" actId="14100"/>
          <ac:grpSpMkLst>
            <pc:docMk/>
            <pc:sldMk cId="3603105356" sldId="341"/>
            <ac:grpSpMk id="4" creationId="{30DC0DCF-E24B-4400-AE86-3D81D5F610CA}"/>
          </ac:grpSpMkLst>
        </pc:grpChg>
      </pc:sldChg>
      <pc:sldChg chg="del">
        <pc:chgData name="Chau, Pak Wa" userId="S::pakchau_upenn.edu#ext#@nh4h.onmicrosoft.com::4324d13d-74ea-4ffb-ba97-1efa61d8243a" providerId="AD" clId="Web-{DFE00CBF-1CCA-4522-93D8-53F8E7D5C149}" dt="2021-11-07T14:54:24.836" v="1492"/>
        <pc:sldMkLst>
          <pc:docMk/>
          <pc:sldMk cId="2342052813" sldId="342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36" v="1490"/>
        <pc:sldMkLst>
          <pc:docMk/>
          <pc:sldMk cId="401435965" sldId="343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36" v="1493"/>
        <pc:sldMkLst>
          <pc:docMk/>
          <pc:sldMk cId="464322321" sldId="356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52" v="1503"/>
        <pc:sldMkLst>
          <pc:docMk/>
          <pc:sldMk cId="2948861633" sldId="357"/>
        </pc:sldMkLst>
      </pc:sldChg>
      <pc:sldChg chg="addSp delSp modSp">
        <pc:chgData name="Chau, Pak Wa" userId="S::pakchau_upenn.edu#ext#@nh4h.onmicrosoft.com::4324d13d-74ea-4ffb-ba97-1efa61d8243a" providerId="AD" clId="Web-{DFE00CBF-1CCA-4522-93D8-53F8E7D5C149}" dt="2021-11-07T14:18:27.751" v="280" actId="14100"/>
        <pc:sldMkLst>
          <pc:docMk/>
          <pc:sldMk cId="730098645" sldId="362"/>
        </pc:sldMkLst>
        <pc:spChg chg="add mod ord">
          <ac:chgData name="Chau, Pak Wa" userId="S::pakchau_upenn.edu#ext#@nh4h.onmicrosoft.com::4324d13d-74ea-4ffb-ba97-1efa61d8243a" providerId="AD" clId="Web-{DFE00CBF-1CCA-4522-93D8-53F8E7D5C149}" dt="2021-11-07T14:01:17.101" v="6"/>
          <ac:spMkLst>
            <pc:docMk/>
            <pc:sldMk cId="730098645" sldId="362"/>
            <ac:spMk id="5" creationId="{6DCA63FB-6866-423D-A896-24BA3646C1D5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4:01:50.586" v="15"/>
          <ac:spMkLst>
            <pc:docMk/>
            <pc:sldMk cId="730098645" sldId="362"/>
            <ac:spMk id="6" creationId="{987457DD-3D38-4BFB-B9DC-CD72531803A7}"/>
          </ac:spMkLst>
        </pc:spChg>
        <pc:spChg chg="add del mod">
          <ac:chgData name="Chau, Pak Wa" userId="S::pakchau_upenn.edu#ext#@nh4h.onmicrosoft.com::4324d13d-74ea-4ffb-ba97-1efa61d8243a" providerId="AD" clId="Web-{DFE00CBF-1CCA-4522-93D8-53F8E7D5C149}" dt="2021-11-07T14:02:01.352" v="19"/>
          <ac:spMkLst>
            <pc:docMk/>
            <pc:sldMk cId="730098645" sldId="362"/>
            <ac:spMk id="7" creationId="{F242F56D-A21D-44B7-861C-A01E239553B5}"/>
          </ac:spMkLst>
        </pc:spChg>
        <pc:grpChg chg="add mod">
          <ac:chgData name="Chau, Pak Wa" userId="S::pakchau_upenn.edu#ext#@nh4h.onmicrosoft.com::4324d13d-74ea-4ffb-ba97-1efa61d8243a" providerId="AD" clId="Web-{DFE00CBF-1CCA-4522-93D8-53F8E7D5C149}" dt="2021-11-07T14:18:27.751" v="280" actId="14100"/>
          <ac:grpSpMkLst>
            <pc:docMk/>
            <pc:sldMk cId="730098645" sldId="362"/>
            <ac:grpSpMk id="9" creationId="{279BA986-5724-40FB-A158-02951FEEF846}"/>
          </ac:grpSpMkLst>
        </pc:grpChg>
        <pc:picChg chg="add mod">
          <ac:chgData name="Chau, Pak Wa" userId="S::pakchau_upenn.edu#ext#@nh4h.onmicrosoft.com::4324d13d-74ea-4ffb-ba97-1efa61d8243a" providerId="AD" clId="Web-{DFE00CBF-1CCA-4522-93D8-53F8E7D5C149}" dt="2021-11-07T14:01:46.758" v="13" actId="1076"/>
          <ac:picMkLst>
            <pc:docMk/>
            <pc:sldMk cId="730098645" sldId="362"/>
            <ac:picMk id="3" creationId="{BC69741F-F013-4C80-A89F-8F0081FBA0AF}"/>
          </ac:picMkLst>
        </pc:picChg>
      </pc:sldChg>
      <pc:sldChg chg="del">
        <pc:chgData name="Chau, Pak Wa" userId="S::pakchau_upenn.edu#ext#@nh4h.onmicrosoft.com::4324d13d-74ea-4ffb-ba97-1efa61d8243a" providerId="AD" clId="Web-{DFE00CBF-1CCA-4522-93D8-53F8E7D5C149}" dt="2021-11-07T14:54:24.867" v="1513"/>
        <pc:sldMkLst>
          <pc:docMk/>
          <pc:sldMk cId="3010064378" sldId="10616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67" v="1512"/>
        <pc:sldMkLst>
          <pc:docMk/>
          <pc:sldMk cId="3032607302" sldId="10618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52" v="1508"/>
        <pc:sldMkLst>
          <pc:docMk/>
          <pc:sldMk cId="608815595" sldId="10620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52" v="1507"/>
        <pc:sldMkLst>
          <pc:docMk/>
          <pc:sldMk cId="1463614882" sldId="10621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52" v="1506"/>
        <pc:sldMkLst>
          <pc:docMk/>
          <pc:sldMk cId="2648020247" sldId="10622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67" v="1511"/>
        <pc:sldMkLst>
          <pc:docMk/>
          <pc:sldMk cId="1786893396" sldId="10625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52" v="1510"/>
        <pc:sldMkLst>
          <pc:docMk/>
          <pc:sldMk cId="2127211978" sldId="10626"/>
        </pc:sldMkLst>
      </pc:sldChg>
      <pc:sldChg chg="modSp modNotes">
        <pc:chgData name="Chau, Pak Wa" userId="S::pakchau_upenn.edu#ext#@nh4h.onmicrosoft.com::4324d13d-74ea-4ffb-ba97-1efa61d8243a" providerId="AD" clId="Web-{DFE00CBF-1CCA-4522-93D8-53F8E7D5C149}" dt="2021-11-07T15:50:00.607" v="3247" actId="20577"/>
        <pc:sldMkLst>
          <pc:docMk/>
          <pc:sldMk cId="2233709375" sldId="10627"/>
        </pc:sldMkLst>
        <pc:spChg chg="mod">
          <ac:chgData name="Chau, Pak Wa" userId="S::pakchau_upenn.edu#ext#@nh4h.onmicrosoft.com::4324d13d-74ea-4ffb-ba97-1efa61d8243a" providerId="AD" clId="Web-{DFE00CBF-1CCA-4522-93D8-53F8E7D5C149}" dt="2021-11-07T15:23:13.629" v="2764" actId="20577"/>
          <ac:spMkLst>
            <pc:docMk/>
            <pc:sldMk cId="2233709375" sldId="10627"/>
            <ac:spMk id="3" creationId="{6CC77125-3010-8943-88B3-597FB54A8C53}"/>
          </ac:spMkLst>
        </pc:spChg>
        <pc:spChg chg="mod">
          <ac:chgData name="Chau, Pak Wa" userId="S::pakchau_upenn.edu#ext#@nh4h.onmicrosoft.com::4324d13d-74ea-4ffb-ba97-1efa61d8243a" providerId="AD" clId="Web-{DFE00CBF-1CCA-4522-93D8-53F8E7D5C149}" dt="2021-11-07T15:50:00.607" v="3247" actId="20577"/>
          <ac:spMkLst>
            <pc:docMk/>
            <pc:sldMk cId="2233709375" sldId="10627"/>
            <ac:spMk id="6" creationId="{2EC0D728-CA60-46EB-A61E-C99031A04E23}"/>
          </ac:spMkLst>
        </pc:spChg>
      </pc:sldChg>
      <pc:sldChg chg="del">
        <pc:chgData name="Chau, Pak Wa" userId="S::pakchau_upenn.edu#ext#@nh4h.onmicrosoft.com::4324d13d-74ea-4ffb-ba97-1efa61d8243a" providerId="AD" clId="Web-{DFE00CBF-1CCA-4522-93D8-53F8E7D5C149}" dt="2021-11-07T14:54:24.852" v="1509"/>
        <pc:sldMkLst>
          <pc:docMk/>
          <pc:sldMk cId="2106480414" sldId="10632"/>
        </pc:sldMkLst>
      </pc:sldChg>
      <pc:sldChg chg="modNotes">
        <pc:chgData name="Chau, Pak Wa" userId="S::pakchau_upenn.edu#ext#@nh4h.onmicrosoft.com::4324d13d-74ea-4ffb-ba97-1efa61d8243a" providerId="AD" clId="Web-{DFE00CBF-1CCA-4522-93D8-53F8E7D5C149}" dt="2021-11-07T14:16:25.404" v="170"/>
        <pc:sldMkLst>
          <pc:docMk/>
          <pc:sldMk cId="778005923" sldId="10633"/>
        </pc:sldMkLst>
      </pc:sldChg>
      <pc:sldChg chg="addSp delSp modSp modNotes">
        <pc:chgData name="Chau, Pak Wa" userId="S::pakchau_upenn.edu#ext#@nh4h.onmicrosoft.com::4324d13d-74ea-4ffb-ba97-1efa61d8243a" providerId="AD" clId="Web-{DFE00CBF-1CCA-4522-93D8-53F8E7D5C149}" dt="2021-11-07T15:36:57.509" v="3035"/>
        <pc:sldMkLst>
          <pc:docMk/>
          <pc:sldMk cId="242725816" sldId="10634"/>
        </pc:sldMkLst>
        <pc:spChg chg="add del mod">
          <ac:chgData name="Chau, Pak Wa" userId="S::pakchau_upenn.edu#ext#@nh4h.onmicrosoft.com::4324d13d-74ea-4ffb-ba97-1efa61d8243a" providerId="AD" clId="Web-{DFE00CBF-1CCA-4522-93D8-53F8E7D5C149}" dt="2021-11-07T14:02:25.649" v="29"/>
          <ac:spMkLst>
            <pc:docMk/>
            <pc:sldMk cId="242725816" sldId="10634"/>
            <ac:spMk id="2" creationId="{7B0716BA-F366-44F0-8951-0D2845D81B88}"/>
          </ac:spMkLst>
        </pc:spChg>
        <pc:spChg chg="mod">
          <ac:chgData name="Chau, Pak Wa" userId="S::pakchau_upenn.edu#ext#@nh4h.onmicrosoft.com::4324d13d-74ea-4ffb-ba97-1efa61d8243a" providerId="AD" clId="Web-{DFE00CBF-1CCA-4522-93D8-53F8E7D5C149}" dt="2021-11-07T14:54:35.539" v="1529" actId="20577"/>
          <ac:spMkLst>
            <pc:docMk/>
            <pc:sldMk cId="242725816" sldId="10634"/>
            <ac:spMk id="4" creationId="{AC76DD8D-147F-8E4A-8F9D-26684377B2A4}"/>
          </ac:spMkLst>
        </pc:spChg>
        <pc:spChg chg="add del mod">
          <ac:chgData name="Chau, Pak Wa" userId="S::pakchau_upenn.edu#ext#@nh4h.onmicrosoft.com::4324d13d-74ea-4ffb-ba97-1efa61d8243a" providerId="AD" clId="Web-{DFE00CBF-1CCA-4522-93D8-53F8E7D5C149}" dt="2021-11-07T14:02:43.400" v="35"/>
          <ac:spMkLst>
            <pc:docMk/>
            <pc:sldMk cId="242725816" sldId="10634"/>
            <ac:spMk id="10" creationId="{1C002711-0893-4692-9326-0B2FB466E3EB}"/>
          </ac:spMkLst>
        </pc:spChg>
        <pc:picChg chg="add del mod">
          <ac:chgData name="Chau, Pak Wa" userId="S::pakchau_upenn.edu#ext#@nh4h.onmicrosoft.com::4324d13d-74ea-4ffb-ba97-1efa61d8243a" providerId="AD" clId="Web-{DFE00CBF-1CCA-4522-93D8-53F8E7D5C149}" dt="2021-11-07T14:02:25.649" v="28"/>
          <ac:picMkLst>
            <pc:docMk/>
            <pc:sldMk cId="242725816" sldId="10634"/>
            <ac:picMk id="7" creationId="{A055B9E3-19DE-42DD-B44A-99888E4B099A}"/>
          </ac:picMkLst>
        </pc:picChg>
        <pc:picChg chg="add mod">
          <ac:chgData name="Chau, Pak Wa" userId="S::pakchau_upenn.edu#ext#@nh4h.onmicrosoft.com::4324d13d-74ea-4ffb-ba97-1efa61d8243a" providerId="AD" clId="Web-{DFE00CBF-1CCA-4522-93D8-53F8E7D5C149}" dt="2021-11-07T14:02:36.978" v="31" actId="1076"/>
          <ac:picMkLst>
            <pc:docMk/>
            <pc:sldMk cId="242725816" sldId="10634"/>
            <ac:picMk id="9" creationId="{B4E804DD-79A3-44F8-AA7A-EFACB8DD75CB}"/>
          </ac:picMkLst>
        </pc:picChg>
      </pc:sldChg>
      <pc:sldChg chg="del">
        <pc:chgData name="Chau, Pak Wa" userId="S::pakchau_upenn.edu#ext#@nh4h.onmicrosoft.com::4324d13d-74ea-4ffb-ba97-1efa61d8243a" providerId="AD" clId="Web-{DFE00CBF-1CCA-4522-93D8-53F8E7D5C149}" dt="2021-11-07T14:54:24.867" v="1516"/>
        <pc:sldMkLst>
          <pc:docMk/>
          <pc:sldMk cId="1501697741" sldId="10635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67" v="1515"/>
        <pc:sldMkLst>
          <pc:docMk/>
          <pc:sldMk cId="3288205750" sldId="10636"/>
        </pc:sldMkLst>
      </pc:sldChg>
      <pc:sldChg chg="modNotes">
        <pc:chgData name="Chau, Pak Wa" userId="S::pakchau_upenn.edu#ext#@nh4h.onmicrosoft.com::4324d13d-74ea-4ffb-ba97-1efa61d8243a" providerId="AD" clId="Web-{DFE00CBF-1CCA-4522-93D8-53F8E7D5C149}" dt="2021-11-07T15:18:26.668" v="2548"/>
        <pc:sldMkLst>
          <pc:docMk/>
          <pc:sldMk cId="3893795136" sldId="10637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67" v="1520"/>
        <pc:sldMkLst>
          <pc:docMk/>
          <pc:sldMk cId="1983486861" sldId="10638"/>
        </pc:sldMkLst>
      </pc:sldChg>
      <pc:sldChg chg="addSp delSp modSp">
        <pc:chgData name="Chau, Pak Wa" userId="S::pakchau_upenn.edu#ext#@nh4h.onmicrosoft.com::4324d13d-74ea-4ffb-ba97-1efa61d8243a" providerId="AD" clId="Web-{DFE00CBF-1CCA-4522-93D8-53F8E7D5C149}" dt="2021-11-07T15:38:21.339" v="3053" actId="1076"/>
        <pc:sldMkLst>
          <pc:docMk/>
          <pc:sldMk cId="1865327445" sldId="10639"/>
        </pc:sldMkLst>
        <pc:spChg chg="add del">
          <ac:chgData name="Chau, Pak Wa" userId="S::pakchau_upenn.edu#ext#@nh4h.onmicrosoft.com::4324d13d-74ea-4ffb-ba97-1efa61d8243a" providerId="AD" clId="Web-{DFE00CBF-1CCA-4522-93D8-53F8E7D5C149}" dt="2021-11-07T14:13:38.213" v="140"/>
          <ac:spMkLst>
            <pc:docMk/>
            <pc:sldMk cId="1865327445" sldId="10639"/>
            <ac:spMk id="26" creationId="{4ACA9C3F-3440-4605-AB87-4302ADE2B1A3}"/>
          </ac:spMkLst>
        </pc:spChg>
        <pc:spChg chg="mod">
          <ac:chgData name="Chau, Pak Wa" userId="S::pakchau_upenn.edu#ext#@nh4h.onmicrosoft.com::4324d13d-74ea-4ffb-ba97-1efa61d8243a" providerId="AD" clId="Web-{DFE00CBF-1CCA-4522-93D8-53F8E7D5C149}" dt="2021-11-07T15:37:32.854" v="3043" actId="20577"/>
          <ac:spMkLst>
            <pc:docMk/>
            <pc:sldMk cId="1865327445" sldId="10639"/>
            <ac:spMk id="1092" creationId="{BFAEAC01-16CC-42B0-85E2-8E611492633F}"/>
          </ac:spMkLst>
        </pc:spChg>
        <pc:spChg chg="add del mod">
          <ac:chgData name="Chau, Pak Wa" userId="S::pakchau_upenn.edu#ext#@nh4h.onmicrosoft.com::4324d13d-74ea-4ffb-ba97-1efa61d8243a" providerId="AD" clId="Web-{DFE00CBF-1CCA-4522-93D8-53F8E7D5C149}" dt="2021-11-07T14:59:00.499" v="1702"/>
          <ac:spMkLst>
            <pc:docMk/>
            <pc:sldMk cId="1865327445" sldId="10639"/>
            <ac:spMk id="1119" creationId="{BD6F181F-42BF-4CCC-BC10-E4CFFC845636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4:59:13.593" v="1707"/>
          <ac:spMkLst>
            <pc:docMk/>
            <pc:sldMk cId="1865327445" sldId="10639"/>
            <ac:spMk id="1120" creationId="{B5BB9F95-FBF7-488F-8CBA-0C0FD487C457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4:59:16.421" v="1709"/>
          <ac:spMkLst>
            <pc:docMk/>
            <pc:sldMk cId="1865327445" sldId="10639"/>
            <ac:spMk id="1121" creationId="{9461258C-C857-47A1-813C-14F0580DEC11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5:08:48.279" v="1913"/>
          <ac:spMkLst>
            <pc:docMk/>
            <pc:sldMk cId="1865327445" sldId="10639"/>
            <ac:spMk id="1122" creationId="{E3DACDB4-B583-44E8-A0B1-28F6C3573E4A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5:09:00.467" v="1919"/>
          <ac:spMkLst>
            <pc:docMk/>
            <pc:sldMk cId="1865327445" sldId="10639"/>
            <ac:spMk id="1123" creationId="{64DF5B94-EBE3-4D00-8B35-B07085472538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5:11:24.377" v="1950"/>
          <ac:spMkLst>
            <pc:docMk/>
            <pc:sldMk cId="1865327445" sldId="10639"/>
            <ac:spMk id="1131" creationId="{840EBE71-91D7-4DAD-B805-812FD3E7FD24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5:20:21.281" v="2662"/>
          <ac:spMkLst>
            <pc:docMk/>
            <pc:sldMk cId="1865327445" sldId="10639"/>
            <ac:spMk id="1146" creationId="{F0DCF8A9-5069-435E-92E6-6A5DC904705C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5:20:29.062" v="2665"/>
          <ac:spMkLst>
            <pc:docMk/>
            <pc:sldMk cId="1865327445" sldId="10639"/>
            <ac:spMk id="1154" creationId="{50D48309-C6BD-4DD1-A94E-425D0246DE25}"/>
          </ac:spMkLst>
        </pc:spChg>
        <pc:spChg chg="add mod">
          <ac:chgData name="Chau, Pak Wa" userId="S::pakchau_upenn.edu#ext#@nh4h.onmicrosoft.com::4324d13d-74ea-4ffb-ba97-1efa61d8243a" providerId="AD" clId="Web-{DFE00CBF-1CCA-4522-93D8-53F8E7D5C149}" dt="2021-11-07T15:33:14.097" v="3007" actId="1076"/>
          <ac:spMkLst>
            <pc:docMk/>
            <pc:sldMk cId="1865327445" sldId="10639"/>
            <ac:spMk id="1162" creationId="{FA900181-86FA-4677-B6A9-8EC4796C8B54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5:22:02.377" v="2753"/>
          <ac:spMkLst>
            <pc:docMk/>
            <pc:sldMk cId="1865327445" sldId="10639"/>
            <ac:spMk id="1184" creationId="{1A1B93D5-0E5F-4774-B782-BE00EFD04B7E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5:22:36.206" v="2760"/>
          <ac:spMkLst>
            <pc:docMk/>
            <pc:sldMk cId="1865327445" sldId="10639"/>
            <ac:spMk id="1213" creationId="{0D6B13A1-3AA1-42CF-B566-ED71D45DFCEA}"/>
          </ac:spMkLst>
        </pc:spChg>
        <pc:grpChg chg="add del mod">
          <ac:chgData name="Chau, Pak Wa" userId="S::pakchau_upenn.edu#ext#@nh4h.onmicrosoft.com::4324d13d-74ea-4ffb-ba97-1efa61d8243a" providerId="AD" clId="Web-{DFE00CBF-1CCA-4522-93D8-53F8E7D5C149}" dt="2021-11-07T14:13:40.932" v="143"/>
          <ac:grpSpMkLst>
            <pc:docMk/>
            <pc:sldMk cId="1865327445" sldId="10639"/>
            <ac:grpSpMk id="25" creationId="{A26AC08D-68AE-4669-9F58-DCE5B9CEA5F7}"/>
          </ac:grpSpMkLst>
        </pc:grpChg>
        <pc:grpChg chg="add mod">
          <ac:chgData name="Chau, Pak Wa" userId="S::pakchau_upenn.edu#ext#@nh4h.onmicrosoft.com::4324d13d-74ea-4ffb-ba97-1efa61d8243a" providerId="AD" clId="Web-{DFE00CBF-1CCA-4522-93D8-53F8E7D5C149}" dt="2021-11-07T15:38:21.339" v="3053" actId="1076"/>
          <ac:grpSpMkLst>
            <pc:docMk/>
            <pc:sldMk cId="1865327445" sldId="10639"/>
            <ac:grpSpMk id="155" creationId="{D27CC15C-8338-484C-9BCA-FA8FDEA5B390}"/>
          </ac:grpSpMkLst>
        </pc:grpChg>
        <pc:graphicFrameChg chg="mod">
          <ac:chgData name="Chau, Pak Wa" userId="S::pakchau_upenn.edu#ext#@nh4h.onmicrosoft.com::4324d13d-74ea-4ffb-ba97-1efa61d8243a" providerId="AD" clId="Web-{DFE00CBF-1CCA-4522-93D8-53F8E7D5C149}" dt="2021-11-07T15:22:41.175" v="2762" actId="1076"/>
          <ac:graphicFrameMkLst>
            <pc:docMk/>
            <pc:sldMk cId="1865327445" sldId="10639"/>
            <ac:graphicFrameMk id="4" creationId="{209922AD-6395-49FF-ACAB-9181C6FFB8BF}"/>
          </ac:graphicFrameMkLst>
        </pc:graphicFrameChg>
      </pc:sldChg>
      <pc:sldChg chg="del">
        <pc:chgData name="Chau, Pak Wa" userId="S::pakchau_upenn.edu#ext#@nh4h.onmicrosoft.com::4324d13d-74ea-4ffb-ba97-1efa61d8243a" providerId="AD" clId="Web-{DFE00CBF-1CCA-4522-93D8-53F8E7D5C149}" dt="2021-11-07T14:54:24.867" v="1514"/>
        <pc:sldMkLst>
          <pc:docMk/>
          <pc:sldMk cId="2997336297" sldId="10641"/>
        </pc:sldMkLst>
      </pc:sldChg>
      <pc:sldChg chg="addSp delSp modSp modNotes">
        <pc:chgData name="Chau, Pak Wa" userId="S::pakchau_upenn.edu#ext#@nh4h.onmicrosoft.com::4324d13d-74ea-4ffb-ba97-1efa61d8243a" providerId="AD" clId="Web-{DFE00CBF-1CCA-4522-93D8-53F8E7D5C149}" dt="2021-11-07T15:40:38.358" v="3134"/>
        <pc:sldMkLst>
          <pc:docMk/>
          <pc:sldMk cId="3208476607" sldId="10642"/>
        </pc:sldMkLst>
        <pc:spChg chg="mod">
          <ac:chgData name="Chau, Pak Wa" userId="S::pakchau_upenn.edu#ext#@nh4h.onmicrosoft.com::4324d13d-74ea-4ffb-ba97-1efa61d8243a" providerId="AD" clId="Web-{DFE00CBF-1CCA-4522-93D8-53F8E7D5C149}" dt="2021-11-07T15:40:31.327" v="3132" actId="20577"/>
          <ac:spMkLst>
            <pc:docMk/>
            <pc:sldMk cId="3208476607" sldId="10642"/>
            <ac:spMk id="2" creationId="{550F21C6-53CD-41D4-8A31-A5FE7094F3A7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5:40:38.358" v="3134"/>
          <ac:spMkLst>
            <pc:docMk/>
            <pc:sldMk cId="3208476607" sldId="10642"/>
            <ac:spMk id="8" creationId="{ABE71B0E-B6F5-48DC-AA06-448ABE98E8A8}"/>
          </ac:spMkLst>
        </pc:spChg>
        <pc:spChg chg="mod">
          <ac:chgData name="Chau, Pak Wa" userId="S::pakchau_upenn.edu#ext#@nh4h.onmicrosoft.com::4324d13d-74ea-4ffb-ba97-1efa61d8243a" providerId="AD" clId="Web-{DFE00CBF-1CCA-4522-93D8-53F8E7D5C149}" dt="2021-11-07T15:16:58.854" v="2323" actId="20577"/>
          <ac:spMkLst>
            <pc:docMk/>
            <pc:sldMk cId="3208476607" sldId="10642"/>
            <ac:spMk id="12" creationId="{E0E419C0-E6FC-40C4-A9E0-0822D93EB266}"/>
          </ac:spMkLst>
        </pc:spChg>
        <pc:spChg chg="mod">
          <ac:chgData name="Chau, Pak Wa" userId="S::pakchau_upenn.edu#ext#@nh4h.onmicrosoft.com::4324d13d-74ea-4ffb-ba97-1efa61d8243a" providerId="AD" clId="Web-{DFE00CBF-1CCA-4522-93D8-53F8E7D5C149}" dt="2021-11-07T15:31:12.407" v="3004" actId="20577"/>
          <ac:spMkLst>
            <pc:docMk/>
            <pc:sldMk cId="3208476607" sldId="10642"/>
            <ac:spMk id="13" creationId="{CBF70CBA-9BBD-4ED8-BC37-35AD72B69F78}"/>
          </ac:spMkLst>
        </pc:spChg>
        <pc:spChg chg="add mod">
          <ac:chgData name="Chau, Pak Wa" userId="S::pakchau_upenn.edu#ext#@nh4h.onmicrosoft.com::4324d13d-74ea-4ffb-ba97-1efa61d8243a" providerId="AD" clId="Web-{DFE00CBF-1CCA-4522-93D8-53F8E7D5C149}" dt="2021-11-07T15:17:04.588" v="2325" actId="20577"/>
          <ac:spMkLst>
            <pc:docMk/>
            <pc:sldMk cId="3208476607" sldId="10642"/>
            <ac:spMk id="14" creationId="{3919A8FC-F940-4973-B887-8149ECE59021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4:20:50.645" v="526"/>
          <ac:spMkLst>
            <pc:docMk/>
            <pc:sldMk cId="3208476607" sldId="10642"/>
            <ac:spMk id="15" creationId="{4FADA697-4A25-4F8E-BADC-5908E6D19BC9}"/>
          </ac:spMkLst>
        </pc:spChg>
        <pc:picChg chg="mod">
          <ac:chgData name="Chau, Pak Wa" userId="S::pakchau_upenn.edu#ext#@nh4h.onmicrosoft.com::4324d13d-74ea-4ffb-ba97-1efa61d8243a" providerId="AD" clId="Web-{DFE00CBF-1CCA-4522-93D8-53F8E7D5C149}" dt="2021-11-07T15:31:17.422" v="3006" actId="1076"/>
          <ac:picMkLst>
            <pc:docMk/>
            <pc:sldMk cId="3208476607" sldId="10642"/>
            <ac:picMk id="7" creationId="{BE3C4057-8B79-4E4C-A724-2BF907DEACDC}"/>
          </ac:picMkLst>
        </pc:picChg>
      </pc:sldChg>
      <pc:sldChg chg="del">
        <pc:chgData name="Chau, Pak Wa" userId="S::pakchau_upenn.edu#ext#@nh4h.onmicrosoft.com::4324d13d-74ea-4ffb-ba97-1efa61d8243a" providerId="AD" clId="Web-{DFE00CBF-1CCA-4522-93D8-53F8E7D5C149}" dt="2021-11-07T15:36:27.883" v="3015"/>
        <pc:sldMkLst>
          <pc:docMk/>
          <pc:sldMk cId="2513182533" sldId="10645"/>
        </pc:sldMkLst>
      </pc:sldChg>
      <pc:sldChg chg="addSp delSp modSp">
        <pc:chgData name="Chau, Pak Wa" userId="S::pakchau_upenn.edu#ext#@nh4h.onmicrosoft.com::4324d13d-74ea-4ffb-ba97-1efa61d8243a" providerId="AD" clId="Web-{DFE00CBF-1CCA-4522-93D8-53F8E7D5C149}" dt="2021-11-07T15:51:31.266" v="3258" actId="20577"/>
        <pc:sldMkLst>
          <pc:docMk/>
          <pc:sldMk cId="2484509279" sldId="10649"/>
        </pc:sldMkLst>
        <pc:spChg chg="add del">
          <ac:chgData name="Chau, Pak Wa" userId="S::pakchau_upenn.edu#ext#@nh4h.onmicrosoft.com::4324d13d-74ea-4ffb-ba97-1efa61d8243a" providerId="AD" clId="Web-{DFE00CBF-1CCA-4522-93D8-53F8E7D5C149}" dt="2021-11-07T14:37:40.733" v="912"/>
          <ac:spMkLst>
            <pc:docMk/>
            <pc:sldMk cId="2484509279" sldId="10649"/>
            <ac:spMk id="21" creationId="{B612B971-4302-42CF-8BBD-1BFABF247EC1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4:59:36.062" v="1741"/>
          <ac:spMkLst>
            <pc:docMk/>
            <pc:sldMk cId="2484509279" sldId="10649"/>
            <ac:spMk id="30" creationId="{CBC019D2-2907-400F-9A00-89FFC7264F86}"/>
          </ac:spMkLst>
        </pc:spChg>
        <pc:spChg chg="add mod">
          <ac:chgData name="Chau, Pak Wa" userId="S::pakchau_upenn.edu#ext#@nh4h.onmicrosoft.com::4324d13d-74ea-4ffb-ba97-1efa61d8243a" providerId="AD" clId="Web-{DFE00CBF-1CCA-4522-93D8-53F8E7D5C149}" dt="2021-11-07T15:00:22.704" v="1753" actId="14100"/>
          <ac:spMkLst>
            <pc:docMk/>
            <pc:sldMk cId="2484509279" sldId="10649"/>
            <ac:spMk id="47" creationId="{1C89205D-5D20-4BBD-AFFA-246814D17ACF}"/>
          </ac:spMkLst>
        </pc:spChg>
        <pc:spChg chg="add mod">
          <ac:chgData name="Chau, Pak Wa" userId="S::pakchau_upenn.edu#ext#@nh4h.onmicrosoft.com::4324d13d-74ea-4ffb-ba97-1efa61d8243a" providerId="AD" clId="Web-{DFE00CBF-1CCA-4522-93D8-53F8E7D5C149}" dt="2021-11-07T15:09:52.577" v="1940" actId="1076"/>
          <ac:spMkLst>
            <pc:docMk/>
            <pc:sldMk cId="2484509279" sldId="10649"/>
            <ac:spMk id="56" creationId="{D6D18839-E4DA-4426-A5E8-E9CC2DEEF18B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5:04:20.444" v="1856"/>
          <ac:spMkLst>
            <pc:docMk/>
            <pc:sldMk cId="2484509279" sldId="10649"/>
            <ac:spMk id="57" creationId="{4CDBE613-CC7E-4759-9F33-103BF48E66F6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5:04:22.647" v="1857"/>
          <ac:spMkLst>
            <pc:docMk/>
            <pc:sldMk cId="2484509279" sldId="10649"/>
            <ac:spMk id="58" creationId="{83E72925-504A-473D-A65A-77A93F9802E8}"/>
          </ac:spMkLst>
        </pc:spChg>
        <pc:spChg chg="add del mod">
          <ac:chgData name="Chau, Pak Wa" userId="S::pakchau_upenn.edu#ext#@nh4h.onmicrosoft.com::4324d13d-74ea-4ffb-ba97-1efa61d8243a" providerId="AD" clId="Web-{DFE00CBF-1CCA-4522-93D8-53F8E7D5C149}" dt="2021-11-07T15:09:59.437" v="1944"/>
          <ac:spMkLst>
            <pc:docMk/>
            <pc:sldMk cId="2484509279" sldId="10649"/>
            <ac:spMk id="59" creationId="{96F92908-1047-4825-BB69-AB1799AD8156}"/>
          </ac:spMkLst>
        </pc:spChg>
        <pc:spChg chg="add mod">
          <ac:chgData name="Chau, Pak Wa" userId="S::pakchau_upenn.edu#ext#@nh4h.onmicrosoft.com::4324d13d-74ea-4ffb-ba97-1efa61d8243a" providerId="AD" clId="Web-{DFE00CBF-1CCA-4522-93D8-53F8E7D5C149}" dt="2021-11-07T15:51:31.266" v="3258" actId="20577"/>
          <ac:spMkLst>
            <pc:docMk/>
            <pc:sldMk cId="2484509279" sldId="10649"/>
            <ac:spMk id="120" creationId="{F0A36CE5-7F57-4487-A381-EBD9975E1B79}"/>
          </ac:spMkLst>
        </pc:spChg>
        <pc:spChg chg="add mod">
          <ac:chgData name="Chau, Pak Wa" userId="S::pakchau_upenn.edu#ext#@nh4h.onmicrosoft.com::4324d13d-74ea-4ffb-ba97-1efa61d8243a" providerId="AD" clId="Web-{DFE00CBF-1CCA-4522-93D8-53F8E7D5C149}" dt="2021-11-07T15:34:13.911" v="3014" actId="20577"/>
          <ac:spMkLst>
            <pc:docMk/>
            <pc:sldMk cId="2484509279" sldId="10649"/>
            <ac:spMk id="121" creationId="{502AE08E-9560-4A20-94D4-0914F5BE9D77}"/>
          </ac:spMkLst>
        </pc:spChg>
        <pc:spChg chg="add del mod">
          <ac:chgData name="Chau, Pak Wa" userId="S::pakchau_upenn.edu#ext#@nh4h.onmicrosoft.com::4324d13d-74ea-4ffb-ba97-1efa61d8243a" providerId="AD" clId="Web-{DFE00CBF-1CCA-4522-93D8-53F8E7D5C149}" dt="2021-11-07T15:14:51.147" v="2183"/>
          <ac:spMkLst>
            <pc:docMk/>
            <pc:sldMk cId="2484509279" sldId="10649"/>
            <ac:spMk id="122" creationId="{3390D7BB-8857-467D-B122-C9EE686A1310}"/>
          </ac:spMkLst>
        </pc:spChg>
        <pc:spChg chg="add">
          <ac:chgData name="Chau, Pak Wa" userId="S::pakchau_upenn.edu#ext#@nh4h.onmicrosoft.com::4324d13d-74ea-4ffb-ba97-1efa61d8243a" providerId="AD" clId="Web-{DFE00CBF-1CCA-4522-93D8-53F8E7D5C149}" dt="2021-11-07T15:14:52.429" v="2184"/>
          <ac:spMkLst>
            <pc:docMk/>
            <pc:sldMk cId="2484509279" sldId="10649"/>
            <ac:spMk id="123" creationId="{55601D51-F78B-4FBF-A258-0EE96ADDF835}"/>
          </ac:spMkLst>
        </pc:spChg>
        <pc:grpChg chg="add mod">
          <ac:chgData name="Chau, Pak Wa" userId="S::pakchau_upenn.edu#ext#@nh4h.onmicrosoft.com::4324d13d-74ea-4ffb-ba97-1efa61d8243a" providerId="AD" clId="Web-{DFE00CBF-1CCA-4522-93D8-53F8E7D5C149}" dt="2021-11-07T15:44:42.568" v="3166" actId="1076"/>
          <ac:grpSpMkLst>
            <pc:docMk/>
            <pc:sldMk cId="2484509279" sldId="10649"/>
            <ac:grpSpMk id="188" creationId="{7517FB4A-2937-4037-9C9E-3797DEA2120F}"/>
          </ac:grpSpMkLst>
        </pc:grpChg>
        <pc:grpChg chg="add del">
          <ac:chgData name="Chau, Pak Wa" userId="S::pakchau_upenn.edu#ext#@nh4h.onmicrosoft.com::4324d13d-74ea-4ffb-ba97-1efa61d8243a" providerId="AD" clId="Web-{DFE00CBF-1CCA-4522-93D8-53F8E7D5C149}" dt="2021-11-07T15:44:45.396" v="3168"/>
          <ac:grpSpMkLst>
            <pc:docMk/>
            <pc:sldMk cId="2484509279" sldId="10649"/>
            <ac:grpSpMk id="196" creationId="{661020E6-9082-4EA0-9F0E-32ED40F058B8}"/>
          </ac:grpSpMkLst>
        </pc:grpChg>
        <pc:grpChg chg="add mod">
          <ac:chgData name="Chau, Pak Wa" userId="S::pakchau_upenn.edu#ext#@nh4h.onmicrosoft.com::4324d13d-74ea-4ffb-ba97-1efa61d8243a" providerId="AD" clId="Web-{DFE00CBF-1CCA-4522-93D8-53F8E7D5C149}" dt="2021-11-07T15:44:50.725" v="3170" actId="1076"/>
          <ac:grpSpMkLst>
            <pc:docMk/>
            <pc:sldMk cId="2484509279" sldId="10649"/>
            <ac:grpSpMk id="201" creationId="{68DE0457-14D4-4631-BFDB-B8C2710CB800}"/>
          </ac:grpSpMkLst>
        </pc:grpChg>
        <pc:grpChg chg="add mod">
          <ac:chgData name="Chau, Pak Wa" userId="S::pakchau_upenn.edu#ext#@nh4h.onmicrosoft.com::4324d13d-74ea-4ffb-ba97-1efa61d8243a" providerId="AD" clId="Web-{DFE00CBF-1CCA-4522-93D8-53F8E7D5C149}" dt="2021-11-07T15:44:56.303" v="3172" actId="1076"/>
          <ac:grpSpMkLst>
            <pc:docMk/>
            <pc:sldMk cId="2484509279" sldId="10649"/>
            <ac:grpSpMk id="204" creationId="{FD1C1F2C-475F-41E8-A991-E58026AB3D40}"/>
          </ac:grpSpMkLst>
        </pc:grpChg>
        <pc:grpChg chg="add mod">
          <ac:chgData name="Chau, Pak Wa" userId="S::pakchau_upenn.edu#ext#@nh4h.onmicrosoft.com::4324d13d-74ea-4ffb-ba97-1efa61d8243a" providerId="AD" clId="Web-{DFE00CBF-1CCA-4522-93D8-53F8E7D5C149}" dt="2021-11-07T15:45:00.319" v="3174" actId="1076"/>
          <ac:grpSpMkLst>
            <pc:docMk/>
            <pc:sldMk cId="2484509279" sldId="10649"/>
            <ac:grpSpMk id="207" creationId="{11A22C5C-0754-4B5D-9193-D7C9A9984C2B}"/>
          </ac:grpSpMkLst>
        </pc:grpChg>
        <pc:graphicFrameChg chg="mod modGraphic">
          <ac:chgData name="Chau, Pak Wa" userId="S::pakchau_upenn.edu#ext#@nh4h.onmicrosoft.com::4324d13d-74ea-4ffb-ba97-1efa61d8243a" providerId="AD" clId="Web-{DFE00CBF-1CCA-4522-93D8-53F8E7D5C149}" dt="2021-11-07T15:11:43.565" v="1964" actId="20577"/>
          <ac:graphicFrameMkLst>
            <pc:docMk/>
            <pc:sldMk cId="2484509279" sldId="10649"/>
            <ac:graphicFrameMk id="6" creationId="{2EA4F0BA-E0EE-4C67-8BC4-E625BF1B11D3}"/>
          </ac:graphicFrameMkLst>
        </pc:graphicFrameChg>
        <pc:picChg chg="del mod">
          <ac:chgData name="Chau, Pak Wa" userId="S::pakchau_upenn.edu#ext#@nh4h.onmicrosoft.com::4324d13d-74ea-4ffb-ba97-1efa61d8243a" providerId="AD" clId="Web-{DFE00CBF-1CCA-4522-93D8-53F8E7D5C149}" dt="2021-11-07T14:59:36.734" v="1743"/>
          <ac:picMkLst>
            <pc:docMk/>
            <pc:sldMk cId="2484509279" sldId="10649"/>
            <ac:picMk id="4" creationId="{9613D797-A3B8-4C65-94D7-B68F521905E0}"/>
          </ac:picMkLst>
        </pc:picChg>
      </pc:sldChg>
      <pc:sldChg chg="addSp delSp modSp">
        <pc:chgData name="Chau, Pak Wa" userId="S::pakchau_upenn.edu#ext#@nh4h.onmicrosoft.com::4324d13d-74ea-4ffb-ba97-1efa61d8243a" providerId="AD" clId="Web-{DFE00CBF-1CCA-4522-93D8-53F8E7D5C149}" dt="2021-11-07T15:51:41.985" v="3263" actId="14100"/>
        <pc:sldMkLst>
          <pc:docMk/>
          <pc:sldMk cId="3823224648" sldId="10651"/>
        </pc:sldMkLst>
        <pc:spChg chg="add mod">
          <ac:chgData name="Chau, Pak Wa" userId="S::pakchau_upenn.edu#ext#@nh4h.onmicrosoft.com::4324d13d-74ea-4ffb-ba97-1efa61d8243a" providerId="AD" clId="Web-{DFE00CBF-1CCA-4522-93D8-53F8E7D5C149}" dt="2021-11-07T14:38:13.843" v="921" actId="1076"/>
          <ac:spMkLst>
            <pc:docMk/>
            <pc:sldMk cId="3823224648" sldId="10651"/>
            <ac:spMk id="35" creationId="{9B2FE82F-861D-4F2B-9988-29C51755C4AC}"/>
          </ac:spMkLst>
        </pc:spChg>
        <pc:spChg chg="add del mod">
          <ac:chgData name="Chau, Pak Wa" userId="S::pakchau_upenn.edu#ext#@nh4h.onmicrosoft.com::4324d13d-74ea-4ffb-ba97-1efa61d8243a" providerId="AD" clId="Web-{DFE00CBF-1CCA-4522-93D8-53F8E7D5C149}" dt="2021-11-07T14:32:08.897" v="761"/>
          <ac:spMkLst>
            <pc:docMk/>
            <pc:sldMk cId="3823224648" sldId="10651"/>
            <ac:spMk id="43" creationId="{264795F0-3C6D-4FAC-A262-D6E0EE88CF84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4:32:04.897" v="758"/>
          <ac:spMkLst>
            <pc:docMk/>
            <pc:sldMk cId="3823224648" sldId="10651"/>
            <ac:spMk id="44" creationId="{2378E988-8010-4B7F-A79B-29EE84F6D9D4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4:32:35.851" v="763"/>
          <ac:spMkLst>
            <pc:docMk/>
            <pc:sldMk cId="3823224648" sldId="10651"/>
            <ac:spMk id="45" creationId="{C5DC70A4-5153-44ED-B623-4557520EF83C}"/>
          </ac:spMkLst>
        </pc:spChg>
        <pc:spChg chg="add mod">
          <ac:chgData name="Chau, Pak Wa" userId="S::pakchau_upenn.edu#ext#@nh4h.onmicrosoft.com::4324d13d-74ea-4ffb-ba97-1efa61d8243a" providerId="AD" clId="Web-{DFE00CBF-1CCA-4522-93D8-53F8E7D5C149}" dt="2021-11-07T14:38:13.859" v="922" actId="1076"/>
          <ac:spMkLst>
            <pc:docMk/>
            <pc:sldMk cId="3823224648" sldId="10651"/>
            <ac:spMk id="46" creationId="{C45C9BC7-6D18-4C82-A66D-CFAE84E6B2E8}"/>
          </ac:spMkLst>
        </pc:spChg>
        <pc:spChg chg="add mod ord">
          <ac:chgData name="Chau, Pak Wa" userId="S::pakchau_upenn.edu#ext#@nh4h.onmicrosoft.com::4324d13d-74ea-4ffb-ba97-1efa61d8243a" providerId="AD" clId="Web-{DFE00CBF-1CCA-4522-93D8-53F8E7D5C149}" dt="2021-11-07T14:37:54.499" v="915"/>
          <ac:spMkLst>
            <pc:docMk/>
            <pc:sldMk cId="3823224648" sldId="10651"/>
            <ac:spMk id="47" creationId="{CA738D93-A504-4CD3-BDE8-1F47F4CCB0A7}"/>
          </ac:spMkLst>
        </pc:spChg>
        <pc:spChg chg="add del mod">
          <ac:chgData name="Chau, Pak Wa" userId="S::pakchau_upenn.edu#ext#@nh4h.onmicrosoft.com::4324d13d-74ea-4ffb-ba97-1efa61d8243a" providerId="AD" clId="Web-{DFE00CBF-1CCA-4522-93D8-53F8E7D5C149}" dt="2021-11-07T14:59:55.313" v="1749"/>
          <ac:spMkLst>
            <pc:docMk/>
            <pc:sldMk cId="3823224648" sldId="10651"/>
            <ac:spMk id="454" creationId="{7CE3A790-C78E-4225-A0A3-D2007F19FD2D}"/>
          </ac:spMkLst>
        </pc:spChg>
        <pc:spChg chg="add mod">
          <ac:chgData name="Chau, Pak Wa" userId="S::pakchau_upenn.edu#ext#@nh4h.onmicrosoft.com::4324d13d-74ea-4ffb-ba97-1efa61d8243a" providerId="AD" clId="Web-{DFE00CBF-1CCA-4522-93D8-53F8E7D5C149}" dt="2021-11-07T15:00:48.345" v="1764" actId="1076"/>
          <ac:spMkLst>
            <pc:docMk/>
            <pc:sldMk cId="3823224648" sldId="10651"/>
            <ac:spMk id="462" creationId="{9495DD35-3D30-4CBA-AF51-DC599AA4E716}"/>
          </ac:spMkLst>
        </pc:spChg>
        <pc:spChg chg="add del mod">
          <ac:chgData name="Chau, Pak Wa" userId="S::pakchau_upenn.edu#ext#@nh4h.onmicrosoft.com::4324d13d-74ea-4ffb-ba97-1efa61d8243a" providerId="AD" clId="Web-{DFE00CBF-1CCA-4522-93D8-53F8E7D5C149}" dt="2021-11-07T15:00:53.439" v="1768"/>
          <ac:spMkLst>
            <pc:docMk/>
            <pc:sldMk cId="3823224648" sldId="10651"/>
            <ac:spMk id="463" creationId="{609AAC78-6438-4FEB-BDDA-A064C1F5EA13}"/>
          </ac:spMkLst>
        </pc:spChg>
        <pc:spChg chg="del mod">
          <ac:chgData name="Chau, Pak Wa" userId="S::pakchau_upenn.edu#ext#@nh4h.onmicrosoft.com::4324d13d-74ea-4ffb-ba97-1efa61d8243a" providerId="AD" clId="Web-{DFE00CBF-1CCA-4522-93D8-53F8E7D5C149}" dt="2021-11-07T14:37:57.281" v="916"/>
          <ac:spMkLst>
            <pc:docMk/>
            <pc:sldMk cId="3823224648" sldId="10651"/>
            <ac:spMk id="465" creationId="{53E7AB30-D0E2-4615-AA80-EC7CE641C088}"/>
          </ac:spMkLst>
        </pc:spChg>
        <pc:spChg chg="add mod">
          <ac:chgData name="Chau, Pak Wa" userId="S::pakchau_upenn.edu#ext#@nh4h.onmicrosoft.com::4324d13d-74ea-4ffb-ba97-1efa61d8243a" providerId="AD" clId="Web-{DFE00CBF-1CCA-4522-93D8-53F8E7D5C149}" dt="2021-11-07T15:51:41.985" v="3263" actId="14100"/>
          <ac:spMkLst>
            <pc:docMk/>
            <pc:sldMk cId="3823224648" sldId="10651"/>
            <ac:spMk id="500" creationId="{45D0632D-B9A9-47FE-8B0E-6CF86FE78FE2}"/>
          </ac:spMkLst>
        </pc:spChg>
        <pc:spChg chg="add del mod">
          <ac:chgData name="Chau, Pak Wa" userId="S::pakchau_upenn.edu#ext#@nh4h.onmicrosoft.com::4324d13d-74ea-4ffb-ba97-1efa61d8243a" providerId="AD" clId="Web-{DFE00CBF-1CCA-4522-93D8-53F8E7D5C149}" dt="2021-11-07T15:25:48.383" v="2864"/>
          <ac:spMkLst>
            <pc:docMk/>
            <pc:sldMk cId="3823224648" sldId="10651"/>
            <ac:spMk id="501" creationId="{CE987EAC-85FB-460F-93D7-EC8F8CB6A673}"/>
          </ac:spMkLst>
        </pc:spChg>
        <pc:spChg chg="add">
          <ac:chgData name="Chau, Pak Wa" userId="S::pakchau_upenn.edu#ext#@nh4h.onmicrosoft.com::4324d13d-74ea-4ffb-ba97-1efa61d8243a" providerId="AD" clId="Web-{DFE00CBF-1CCA-4522-93D8-53F8E7D5C149}" dt="2021-11-07T15:46:42.352" v="3200"/>
          <ac:spMkLst>
            <pc:docMk/>
            <pc:sldMk cId="3823224648" sldId="10651"/>
            <ac:spMk id="539" creationId="{EA30FB5F-B6B6-4E06-AFE8-82C3579A02E5}"/>
          </ac:spMkLst>
        </pc:spChg>
        <pc:grpChg chg="add mod">
          <ac:chgData name="Chau, Pak Wa" userId="S::pakchau_upenn.edu#ext#@nh4h.onmicrosoft.com::4324d13d-74ea-4ffb-ba97-1efa61d8243a" providerId="AD" clId="Web-{DFE00CBF-1CCA-4522-93D8-53F8E7D5C149}" dt="2021-11-07T15:46:41.868" v="3199" actId="1076"/>
          <ac:grpSpMkLst>
            <pc:docMk/>
            <pc:sldMk cId="3823224648" sldId="10651"/>
            <ac:grpSpMk id="538" creationId="{C87D5830-6DA7-4B58-B546-595FFBE9216C}"/>
          </ac:grpSpMkLst>
        </pc:grpChg>
        <pc:graphicFrameChg chg="mod">
          <ac:chgData name="Chau, Pak Wa" userId="S::pakchau_upenn.edu#ext#@nh4h.onmicrosoft.com::4324d13d-74ea-4ffb-ba97-1efa61d8243a" providerId="AD" clId="Web-{DFE00CBF-1CCA-4522-93D8-53F8E7D5C149}" dt="2021-11-07T15:00:02.750" v="1750" actId="1076"/>
          <ac:graphicFrameMkLst>
            <pc:docMk/>
            <pc:sldMk cId="3823224648" sldId="10651"/>
            <ac:graphicFrameMk id="4" creationId="{441C1A0E-A801-4748-934F-90DED42449FD}"/>
          </ac:graphicFrameMkLst>
        </pc:graphicFrameChg>
        <pc:picChg chg="del">
          <ac:chgData name="Chau, Pak Wa" userId="S::pakchau_upenn.edu#ext#@nh4h.onmicrosoft.com::4324d13d-74ea-4ffb-ba97-1efa61d8243a" providerId="AD" clId="Web-{DFE00CBF-1CCA-4522-93D8-53F8E7D5C149}" dt="2021-11-07T14:59:40.250" v="1744"/>
          <ac:picMkLst>
            <pc:docMk/>
            <pc:sldMk cId="3823224648" sldId="10651"/>
            <ac:picMk id="7" creationId="{0E39E8D6-CE17-478A-9C25-2A0A4E70169D}"/>
          </ac:picMkLst>
        </pc:picChg>
        <pc:picChg chg="add mod">
          <ac:chgData name="Chau, Pak Wa" userId="S::pakchau_upenn.edu#ext#@nh4h.onmicrosoft.com::4324d13d-74ea-4ffb-ba97-1efa61d8243a" providerId="AD" clId="Web-{DFE00CBF-1CCA-4522-93D8-53F8E7D5C149}" dt="2021-11-07T14:38:13.843" v="920" actId="1076"/>
          <ac:picMkLst>
            <pc:docMk/>
            <pc:sldMk cId="3823224648" sldId="10651"/>
            <ac:picMk id="27" creationId="{412E78EF-0FF7-4672-8A56-0132998DCB2C}"/>
          </ac:picMkLst>
        </pc:picChg>
      </pc:sldChg>
      <pc:sldChg chg="addSp delSp modSp">
        <pc:chgData name="Chau, Pak Wa" userId="S::pakchau_upenn.edu#ext#@nh4h.onmicrosoft.com::4324d13d-74ea-4ffb-ba97-1efa61d8243a" providerId="AD" clId="Web-{DFE00CBF-1CCA-4522-93D8-53F8E7D5C149}" dt="2021-11-07T15:51:54.391" v="3267" actId="20577"/>
        <pc:sldMkLst>
          <pc:docMk/>
          <pc:sldMk cId="4010235798" sldId="10652"/>
        </pc:sldMkLst>
        <pc:spChg chg="add del mod">
          <ac:chgData name="Chau, Pak Wa" userId="S::pakchau_upenn.edu#ext#@nh4h.onmicrosoft.com::4324d13d-74ea-4ffb-ba97-1efa61d8243a" providerId="AD" clId="Web-{DFE00CBF-1CCA-4522-93D8-53F8E7D5C149}" dt="2021-11-07T15:48:55.168" v="3235" actId="1076"/>
          <ac:spMkLst>
            <pc:docMk/>
            <pc:sldMk cId="4010235798" sldId="10652"/>
            <ac:spMk id="43" creationId="{AC80ED4A-A8A7-4710-BD5D-8633A84EFA70}"/>
          </ac:spMkLst>
        </pc:spChg>
        <pc:spChg chg="add del mod">
          <ac:chgData name="Chau, Pak Wa" userId="S::pakchau_upenn.edu#ext#@nh4h.onmicrosoft.com::4324d13d-74ea-4ffb-ba97-1efa61d8243a" providerId="AD" clId="Web-{DFE00CBF-1CCA-4522-93D8-53F8E7D5C149}" dt="2021-11-07T14:31:36.162" v="757"/>
          <ac:spMkLst>
            <pc:docMk/>
            <pc:sldMk cId="4010235798" sldId="10652"/>
            <ac:spMk id="61" creationId="{8942D3D9-7D89-4D09-9420-06B96328A452}"/>
          </ac:spMkLst>
        </pc:spChg>
        <pc:spChg chg="add mod">
          <ac:chgData name="Chau, Pak Wa" userId="S::pakchau_upenn.edu#ext#@nh4h.onmicrosoft.com::4324d13d-74ea-4ffb-ba97-1efa61d8243a" providerId="AD" clId="Web-{DFE00CBF-1CCA-4522-93D8-53F8E7D5C149}" dt="2021-11-07T15:01:19.799" v="1773" actId="1076"/>
          <ac:spMkLst>
            <pc:docMk/>
            <pc:sldMk cId="4010235798" sldId="10652"/>
            <ac:spMk id="155" creationId="{0CE782FD-18C5-491C-8508-FC5044EEDF1C}"/>
          </ac:spMkLst>
        </pc:spChg>
        <pc:spChg chg="add del mod">
          <ac:chgData name="Chau, Pak Wa" userId="S::pakchau_upenn.edu#ext#@nh4h.onmicrosoft.com::4324d13d-74ea-4ffb-ba97-1efa61d8243a" providerId="AD" clId="Web-{DFE00CBF-1CCA-4522-93D8-53F8E7D5C149}" dt="2021-11-07T15:01:24.612" v="1777"/>
          <ac:spMkLst>
            <pc:docMk/>
            <pc:sldMk cId="4010235798" sldId="10652"/>
            <ac:spMk id="156" creationId="{EF02BFFF-7718-4401-9A8F-1523CD759D50}"/>
          </ac:spMkLst>
        </pc:spChg>
        <pc:spChg chg="add mod">
          <ac:chgData name="Chau, Pak Wa" userId="S::pakchau_upenn.edu#ext#@nh4h.onmicrosoft.com::4324d13d-74ea-4ffb-ba97-1efa61d8243a" providerId="AD" clId="Web-{DFE00CBF-1CCA-4522-93D8-53F8E7D5C149}" dt="2021-11-07T15:51:53.329" v="3265" actId="20577"/>
          <ac:spMkLst>
            <pc:docMk/>
            <pc:sldMk cId="4010235798" sldId="10652"/>
            <ac:spMk id="181" creationId="{47A06D13-260F-49F9-B040-F4B67ADCD63A}"/>
          </ac:spMkLst>
        </pc:spChg>
        <pc:spChg chg="add">
          <ac:chgData name="Chau, Pak Wa" userId="S::pakchau_upenn.edu#ext#@nh4h.onmicrosoft.com::4324d13d-74ea-4ffb-ba97-1efa61d8243a" providerId="AD" clId="Web-{DFE00CBF-1CCA-4522-93D8-53F8E7D5C149}" dt="2021-11-07T15:27:10.088" v="2900"/>
          <ac:spMkLst>
            <pc:docMk/>
            <pc:sldMk cId="4010235798" sldId="10652"/>
            <ac:spMk id="182" creationId="{F6447D77-82BE-40FC-A2CB-36956B48BB5C}"/>
          </ac:spMkLst>
        </pc:spChg>
        <pc:spChg chg="add mod">
          <ac:chgData name="Chau, Pak Wa" userId="S::pakchau_upenn.edu#ext#@nh4h.onmicrosoft.com::4324d13d-74ea-4ffb-ba97-1efa61d8243a" providerId="AD" clId="Web-{DFE00CBF-1CCA-4522-93D8-53F8E7D5C149}" dt="2021-11-07T15:51:54.391" v="3267" actId="20577"/>
          <ac:spMkLst>
            <pc:docMk/>
            <pc:sldMk cId="4010235798" sldId="10652"/>
            <ac:spMk id="248" creationId="{285F2C5D-15B0-402F-9AB2-BD40AE56ABF2}"/>
          </ac:spMkLst>
        </pc:spChg>
        <pc:spChg chg="add">
          <ac:chgData name="Chau, Pak Wa" userId="S::pakchau_upenn.edu#ext#@nh4h.onmicrosoft.com::4324d13d-74ea-4ffb-ba97-1efa61d8243a" providerId="AD" clId="Web-{DFE00CBF-1CCA-4522-93D8-53F8E7D5C149}" dt="2021-11-07T14:35:56.106" v="878"/>
          <ac:spMkLst>
            <pc:docMk/>
            <pc:sldMk cId="4010235798" sldId="10652"/>
            <ac:spMk id="471" creationId="{E1E77A16-FFE5-407A-8E10-6C7E87C24FED}"/>
          </ac:spMkLst>
        </pc:spChg>
        <pc:spChg chg="mod">
          <ac:chgData name="Chau, Pak Wa" userId="S::pakchau_upenn.edu#ext#@nh4h.onmicrosoft.com::4324d13d-74ea-4ffb-ba97-1efa61d8243a" providerId="AD" clId="Web-{DFE00CBF-1CCA-4522-93D8-53F8E7D5C149}" dt="2021-11-07T14:28:12.547" v="672" actId="20577"/>
          <ac:spMkLst>
            <pc:docMk/>
            <pc:sldMk cId="4010235798" sldId="10652"/>
            <ac:spMk id="505" creationId="{61898F14-A3AF-415E-8AD1-389013F8A45C}"/>
          </ac:spMkLst>
        </pc:spChg>
        <pc:spChg chg="add mod ord">
          <ac:chgData name="Chau, Pak Wa" userId="S::pakchau_upenn.edu#ext#@nh4h.onmicrosoft.com::4324d13d-74ea-4ffb-ba97-1efa61d8243a" providerId="AD" clId="Web-{DFE00CBF-1CCA-4522-93D8-53F8E7D5C149}" dt="2021-11-07T15:48:25.855" v="3232" actId="20577"/>
          <ac:spMkLst>
            <pc:docMk/>
            <pc:sldMk cId="4010235798" sldId="10652"/>
            <ac:spMk id="522" creationId="{7F279286-8EBA-492A-8BF0-8EBAB3410AC6}"/>
          </ac:spMkLst>
        </pc:spChg>
        <pc:spChg chg="add del mod">
          <ac:chgData name="Chau, Pak Wa" userId="S::pakchau_upenn.edu#ext#@nh4h.onmicrosoft.com::4324d13d-74ea-4ffb-ba97-1efa61d8243a" providerId="AD" clId="Web-{DFE00CBF-1CCA-4522-93D8-53F8E7D5C149}" dt="2021-11-07T14:39:12.173" v="935"/>
          <ac:spMkLst>
            <pc:docMk/>
            <pc:sldMk cId="4010235798" sldId="10652"/>
            <ac:spMk id="541" creationId="{CD2C2C70-1841-44F5-ACB9-1289050CF80C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5:46:07.601" v="3189"/>
          <ac:spMkLst>
            <pc:docMk/>
            <pc:sldMk cId="4010235798" sldId="10652"/>
            <ac:spMk id="590" creationId="{A309201C-9ED1-4D7A-A162-1F734AC592E1}"/>
          </ac:spMkLst>
        </pc:spChg>
        <pc:spChg chg="add mod ord">
          <ac:chgData name="Chau, Pak Wa" userId="S::pakchau_upenn.edu#ext#@nh4h.onmicrosoft.com::4324d13d-74ea-4ffb-ba97-1efa61d8243a" providerId="AD" clId="Web-{DFE00CBF-1CCA-4522-93D8-53F8E7D5C149}" dt="2021-11-07T15:48:24.839" v="3229" actId="20577"/>
          <ac:spMkLst>
            <pc:docMk/>
            <pc:sldMk cId="4010235798" sldId="10652"/>
            <ac:spMk id="592" creationId="{151B5562-6CFB-4199-B4B4-E814AC84499A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5:47:11.650" v="3203"/>
          <ac:spMkLst>
            <pc:docMk/>
            <pc:sldMk cId="4010235798" sldId="10652"/>
            <ac:spMk id="593" creationId="{FE412038-75DB-4D56-B59B-A5780FE58D9A}"/>
          </ac:spMkLst>
        </pc:spChg>
        <pc:spChg chg="add del">
          <ac:chgData name="Chau, Pak Wa" userId="S::pakchau_upenn.edu#ext#@nh4h.onmicrosoft.com::4324d13d-74ea-4ffb-ba97-1efa61d8243a" providerId="AD" clId="Web-{DFE00CBF-1CCA-4522-93D8-53F8E7D5C149}" dt="2021-11-07T15:48:22.730" v="3223"/>
          <ac:spMkLst>
            <pc:docMk/>
            <pc:sldMk cId="4010235798" sldId="10652"/>
            <ac:spMk id="612" creationId="{9142B086-A51E-424A-A410-F5D1C11D5CB9}"/>
          </ac:spMkLst>
        </pc:spChg>
        <pc:grpChg chg="add mod">
          <ac:chgData name="Chau, Pak Wa" userId="S::pakchau_upenn.edu#ext#@nh4h.onmicrosoft.com::4324d13d-74ea-4ffb-ba97-1efa61d8243a" providerId="AD" clId="Web-{DFE00CBF-1CCA-4522-93D8-53F8E7D5C149}" dt="2021-11-07T15:49:10.575" v="3239" actId="1076"/>
          <ac:grpSpMkLst>
            <pc:docMk/>
            <pc:sldMk cId="4010235798" sldId="10652"/>
            <ac:grpSpMk id="591" creationId="{7536B8EF-7CAD-4AF3-AACE-9F44D6BCAC1B}"/>
          </ac:grpSpMkLst>
        </pc:grpChg>
        <pc:graphicFrameChg chg="mod">
          <ac:chgData name="Chau, Pak Wa" userId="S::pakchau_upenn.edu#ext#@nh4h.onmicrosoft.com::4324d13d-74ea-4ffb-ba97-1efa61d8243a" providerId="AD" clId="Web-{DFE00CBF-1CCA-4522-93D8-53F8E7D5C149}" dt="2021-11-07T14:59:50.375" v="1746" actId="1076"/>
          <ac:graphicFrameMkLst>
            <pc:docMk/>
            <pc:sldMk cId="4010235798" sldId="10652"/>
            <ac:graphicFrameMk id="4" creationId="{37F9D28F-DE3C-40EA-B176-98CDC6E167B2}"/>
          </ac:graphicFrameMkLst>
        </pc:graphicFrameChg>
        <pc:picChg chg="del">
          <ac:chgData name="Chau, Pak Wa" userId="S::pakchau_upenn.edu#ext#@nh4h.onmicrosoft.com::4324d13d-74ea-4ffb-ba97-1efa61d8243a" providerId="AD" clId="Web-{DFE00CBF-1CCA-4522-93D8-53F8E7D5C149}" dt="2021-11-07T14:59:42.328" v="1745"/>
          <ac:picMkLst>
            <pc:docMk/>
            <pc:sldMk cId="4010235798" sldId="10652"/>
            <ac:picMk id="5" creationId="{CE54A555-0461-4F05-973A-46B7AEDECAF1}"/>
          </ac:picMkLst>
        </pc:picChg>
        <pc:picChg chg="add del">
          <ac:chgData name="Chau, Pak Wa" userId="S::pakchau_upenn.edu#ext#@nh4h.onmicrosoft.com::4324d13d-74ea-4ffb-ba97-1efa61d8243a" providerId="AD" clId="Web-{DFE00CBF-1CCA-4522-93D8-53F8E7D5C149}" dt="2021-11-07T14:38:35.953" v="928"/>
          <ac:picMkLst>
            <pc:docMk/>
            <pc:sldMk cId="4010235798" sldId="10652"/>
            <ac:picMk id="520" creationId="{12A749A8-D46F-4523-A0FA-2E8E991EB06B}"/>
          </ac:picMkLst>
        </pc:picChg>
      </pc:sldChg>
      <pc:sldChg chg="new del">
        <pc:chgData name="Chau, Pak Wa" userId="S::pakchau_upenn.edu#ext#@nh4h.onmicrosoft.com::4324d13d-74ea-4ffb-ba97-1efa61d8243a" providerId="AD" clId="Web-{DFE00CBF-1CCA-4522-93D8-53F8E7D5C149}" dt="2021-11-07T14:57:10.684" v="1606"/>
        <pc:sldMkLst>
          <pc:docMk/>
          <pc:sldMk cId="4262369871" sldId="10653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67" v="1518"/>
        <pc:sldMkLst>
          <pc:docMk/>
          <pc:sldMk cId="1907833688" sldId="10655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67" v="1521"/>
        <pc:sldMkLst>
          <pc:docMk/>
          <pc:sldMk cId="2610638906" sldId="10656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67" v="1522"/>
        <pc:sldMkLst>
          <pc:docMk/>
          <pc:sldMk cId="326236357" sldId="10657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67" v="1517"/>
        <pc:sldMkLst>
          <pc:docMk/>
          <pc:sldMk cId="2198371134" sldId="10658"/>
        </pc:sldMkLst>
      </pc:sldChg>
      <pc:sldChg chg="del">
        <pc:chgData name="Chau, Pak Wa" userId="S::pakchau_upenn.edu#ext#@nh4h.onmicrosoft.com::4324d13d-74ea-4ffb-ba97-1efa61d8243a" providerId="AD" clId="Web-{DFE00CBF-1CCA-4522-93D8-53F8E7D5C149}" dt="2021-11-07T14:54:24.867" v="1519"/>
        <pc:sldMkLst>
          <pc:docMk/>
          <pc:sldMk cId="1487487899" sldId="10659"/>
        </pc:sldMkLst>
      </pc:sldChg>
    </pc:docChg>
  </pc:docChgLst>
  <pc:docChgLst>
    <pc:chgData name="Ryan Etzel" userId="S::ryan.etzel_gmail.com#ext#@nh4h.onmicrosoft.com::6b04337c-2959-4c7a-a0b3-e25caa6d2f43" providerId="AD" clId="Web-{E192E39C-B4CE-4176-A0AF-DE594AA7C7E7}"/>
    <pc:docChg chg="modSld">
      <pc:chgData name="Ryan Etzel" userId="S::ryan.etzel_gmail.com#ext#@nh4h.onmicrosoft.com::6b04337c-2959-4c7a-a0b3-e25caa6d2f43" providerId="AD" clId="Web-{E192E39C-B4CE-4176-A0AF-DE594AA7C7E7}" dt="2021-11-07T14:37:21.331" v="1"/>
      <pc:docMkLst>
        <pc:docMk/>
      </pc:docMkLst>
      <pc:sldChg chg="mod modShow">
        <pc:chgData name="Ryan Etzel" userId="S::ryan.etzel_gmail.com#ext#@nh4h.onmicrosoft.com::6b04337c-2959-4c7a-a0b3-e25caa6d2f43" providerId="AD" clId="Web-{E192E39C-B4CE-4176-A0AF-DE594AA7C7E7}" dt="2021-11-07T14:37:21.331" v="1"/>
        <pc:sldMkLst>
          <pc:docMk/>
          <pc:sldMk cId="0" sldId="256"/>
        </pc:sldMkLst>
      </pc:sldChg>
    </pc:docChg>
  </pc:docChgLst>
  <pc:docChgLst>
    <pc:chgData name="Kimberly Coston" userId="S::kimberly.coston_yahoo.com#ext#@nh4h.onmicrosoft.com::a96901f4-3c99-4585-9ece-218b54a21ad7" providerId="AD" clId="Web-{6EBFA851-9F20-D7C2-88C3-B437FB4EF466}"/>
    <pc:docChg chg="modSld sldOrd">
      <pc:chgData name="Kimberly Coston" userId="S::kimberly.coston_yahoo.com#ext#@nh4h.onmicrosoft.com::a96901f4-3c99-4585-9ece-218b54a21ad7" providerId="AD" clId="Web-{6EBFA851-9F20-D7C2-88C3-B437FB4EF466}" dt="2021-11-07T15:42:39.777" v="3"/>
      <pc:docMkLst>
        <pc:docMk/>
      </pc:docMkLst>
      <pc:sldChg chg="ord">
        <pc:chgData name="Kimberly Coston" userId="S::kimberly.coston_yahoo.com#ext#@nh4h.onmicrosoft.com::a96901f4-3c99-4585-9ece-218b54a21ad7" providerId="AD" clId="Web-{6EBFA851-9F20-D7C2-88C3-B437FB4EF466}" dt="2021-11-07T15:42:39.777" v="3"/>
        <pc:sldMkLst>
          <pc:docMk/>
          <pc:sldMk cId="2633031119" sldId="338"/>
        </pc:sldMkLst>
      </pc:sldChg>
      <pc:sldChg chg="modSp">
        <pc:chgData name="Kimberly Coston" userId="S::kimberly.coston_yahoo.com#ext#@nh4h.onmicrosoft.com::a96901f4-3c99-4585-9ece-218b54a21ad7" providerId="AD" clId="Web-{6EBFA851-9F20-D7C2-88C3-B437FB4EF466}" dt="2021-11-07T15:38:19.444" v="1" actId="20577"/>
        <pc:sldMkLst>
          <pc:docMk/>
          <pc:sldMk cId="2484509279" sldId="10649"/>
        </pc:sldMkLst>
        <pc:spChg chg="mod">
          <ac:chgData name="Kimberly Coston" userId="S::kimberly.coston_yahoo.com#ext#@nh4h.onmicrosoft.com::a96901f4-3c99-4585-9ece-218b54a21ad7" providerId="AD" clId="Web-{6EBFA851-9F20-D7C2-88C3-B437FB4EF466}" dt="2021-11-07T15:38:19.444" v="1" actId="20577"/>
          <ac:spMkLst>
            <pc:docMk/>
            <pc:sldMk cId="2484509279" sldId="10649"/>
            <ac:spMk id="121" creationId="{502AE08E-9560-4A20-94D4-0914F5BE9D77}"/>
          </ac:spMkLst>
        </pc:spChg>
      </pc:sldChg>
    </pc:docChg>
  </pc:docChgLst>
  <pc:docChgLst>
    <pc:chgData name="Chau, Pak Wa" userId="S::pakchau_upenn.edu#ext#@nh4h.onmicrosoft.com::4324d13d-74ea-4ffb-ba97-1efa61d8243a" providerId="AD" clId="Web-{90D5A3E4-BD00-4A98-B6D8-EBD9DED8D09B}"/>
    <pc:docChg chg="addSld delSld modSld sldOrd">
      <pc:chgData name="Chau, Pak Wa" userId="S::pakchau_upenn.edu#ext#@nh4h.onmicrosoft.com::4324d13d-74ea-4ffb-ba97-1efa61d8243a" providerId="AD" clId="Web-{90D5A3E4-BD00-4A98-B6D8-EBD9DED8D09B}" dt="2021-11-06T20:21:50.594" v="708" actId="20577"/>
      <pc:docMkLst>
        <pc:docMk/>
      </pc:docMkLst>
      <pc:sldChg chg="addSp delSp modSp ord">
        <pc:chgData name="Chau, Pak Wa" userId="S::pakchau_upenn.edu#ext#@nh4h.onmicrosoft.com::4324d13d-74ea-4ffb-ba97-1efa61d8243a" providerId="AD" clId="Web-{90D5A3E4-BD00-4A98-B6D8-EBD9DED8D09B}" dt="2021-11-06T20:21:09.891" v="685" actId="20577"/>
        <pc:sldMkLst>
          <pc:docMk/>
          <pc:sldMk cId="3603105356" sldId="341"/>
        </pc:sldMkLst>
        <pc:spChg chg="add del">
          <ac:chgData name="Chau, Pak Wa" userId="S::pakchau_upenn.edu#ext#@nh4h.onmicrosoft.com::4324d13d-74ea-4ffb-ba97-1efa61d8243a" providerId="AD" clId="Web-{90D5A3E4-BD00-4A98-B6D8-EBD9DED8D09B}" dt="2021-11-06T20:16:46.496" v="212"/>
          <ac:spMkLst>
            <pc:docMk/>
            <pc:sldMk cId="3603105356" sldId="341"/>
            <ac:spMk id="3" creationId="{689E1D0F-89CD-43F5-A994-5AC37B9BF562}"/>
          </ac:spMkLst>
        </pc:spChg>
        <pc:spChg chg="add del">
          <ac:chgData name="Chau, Pak Wa" userId="S::pakchau_upenn.edu#ext#@nh4h.onmicrosoft.com::4324d13d-74ea-4ffb-ba97-1efa61d8243a" providerId="AD" clId="Web-{90D5A3E4-BD00-4A98-B6D8-EBD9DED8D09B}" dt="2021-11-06T20:16:44.105" v="210"/>
          <ac:spMkLst>
            <pc:docMk/>
            <pc:sldMk cId="3603105356" sldId="341"/>
            <ac:spMk id="4" creationId="{A655191D-B3D5-4E5B-9D92-3B98DD576C96}"/>
          </ac:spMkLst>
        </pc:spChg>
        <pc:spChg chg="add del">
          <ac:chgData name="Chau, Pak Wa" userId="S::pakchau_upenn.edu#ext#@nh4h.onmicrosoft.com::4324d13d-74ea-4ffb-ba97-1efa61d8243a" providerId="AD" clId="Web-{90D5A3E4-BD00-4A98-B6D8-EBD9DED8D09B}" dt="2021-11-06T20:16:45.261" v="211"/>
          <ac:spMkLst>
            <pc:docMk/>
            <pc:sldMk cId="3603105356" sldId="341"/>
            <ac:spMk id="5" creationId="{3B04D8C4-D3F6-4B8D-A506-1219BAE6FF1E}"/>
          </ac:spMkLst>
        </pc:spChg>
        <pc:spChg chg="add del">
          <ac:chgData name="Chau, Pak Wa" userId="S::pakchau_upenn.edu#ext#@nh4h.onmicrosoft.com::4324d13d-74ea-4ffb-ba97-1efa61d8243a" providerId="AD" clId="Web-{90D5A3E4-BD00-4A98-B6D8-EBD9DED8D09B}" dt="2021-11-06T20:17:09.855" v="291"/>
          <ac:spMkLst>
            <pc:docMk/>
            <pc:sldMk cId="3603105356" sldId="341"/>
            <ac:spMk id="6" creationId="{75DD8757-AC33-46EF-A9DC-412F3764A5A3}"/>
          </ac:spMkLst>
        </pc:spChg>
        <pc:spChg chg="add del mod">
          <ac:chgData name="Chau, Pak Wa" userId="S::pakchau_upenn.edu#ext#@nh4h.onmicrosoft.com::4324d13d-74ea-4ffb-ba97-1efa61d8243a" providerId="AD" clId="Web-{90D5A3E4-BD00-4A98-B6D8-EBD9DED8D09B}" dt="2021-11-06T20:18:35.044" v="513"/>
          <ac:spMkLst>
            <pc:docMk/>
            <pc:sldMk cId="3603105356" sldId="341"/>
            <ac:spMk id="7" creationId="{7238EAD2-8245-4C4A-ABEA-EDBA859D69F6}"/>
          </ac:spMkLst>
        </pc:spChg>
        <pc:spChg chg="add del mod">
          <ac:chgData name="Chau, Pak Wa" userId="S::pakchau_upenn.edu#ext#@nh4h.onmicrosoft.com::4324d13d-74ea-4ffb-ba97-1efa61d8243a" providerId="AD" clId="Web-{90D5A3E4-BD00-4A98-B6D8-EBD9DED8D09B}" dt="2021-11-06T20:19:41.874" v="573"/>
          <ac:spMkLst>
            <pc:docMk/>
            <pc:sldMk cId="3603105356" sldId="341"/>
            <ac:spMk id="9" creationId="{B8C47811-0B0A-4CA9-A541-A8248B01F311}"/>
          </ac:spMkLst>
        </pc:spChg>
        <pc:spChg chg="add del mod">
          <ac:chgData name="Chau, Pak Wa" userId="S::pakchau_upenn.edu#ext#@nh4h.onmicrosoft.com::4324d13d-74ea-4ffb-ba97-1efa61d8243a" providerId="AD" clId="Web-{90D5A3E4-BD00-4A98-B6D8-EBD9DED8D09B}" dt="2021-11-06T20:20:15.437" v="645"/>
          <ac:spMkLst>
            <pc:docMk/>
            <pc:sldMk cId="3603105356" sldId="341"/>
            <ac:spMk id="10" creationId="{0E6F678C-0368-47AB-921C-17F7554730C7}"/>
          </ac:spMkLst>
        </pc:spChg>
        <pc:spChg chg="mod">
          <ac:chgData name="Chau, Pak Wa" userId="S::pakchau_upenn.edu#ext#@nh4h.onmicrosoft.com::4324d13d-74ea-4ffb-ba97-1efa61d8243a" providerId="AD" clId="Web-{90D5A3E4-BD00-4A98-B6D8-EBD9DED8D09B}" dt="2021-11-06T20:16:25.355" v="158" actId="14100"/>
          <ac:spMkLst>
            <pc:docMk/>
            <pc:sldMk cId="3603105356" sldId="341"/>
            <ac:spMk id="26" creationId="{A16A69F7-6548-2542-8625-0EE9B7D844CF}"/>
          </ac:spMkLst>
        </pc:spChg>
        <pc:spChg chg="mod">
          <ac:chgData name="Chau, Pak Wa" userId="S::pakchau_upenn.edu#ext#@nh4h.onmicrosoft.com::4324d13d-74ea-4ffb-ba97-1efa61d8243a" providerId="AD" clId="Web-{90D5A3E4-BD00-4A98-B6D8-EBD9DED8D09B}" dt="2021-11-06T20:16:17.745" v="155" actId="14100"/>
          <ac:spMkLst>
            <pc:docMk/>
            <pc:sldMk cId="3603105356" sldId="341"/>
            <ac:spMk id="27" creationId="{81E4EBA9-6EBF-814B-B31F-AA6715782E1C}"/>
          </ac:spMkLst>
        </pc:spChg>
        <pc:spChg chg="mod">
          <ac:chgData name="Chau, Pak Wa" userId="S::pakchau_upenn.edu#ext#@nh4h.onmicrosoft.com::4324d13d-74ea-4ffb-ba97-1efa61d8243a" providerId="AD" clId="Web-{90D5A3E4-BD00-4A98-B6D8-EBD9DED8D09B}" dt="2021-11-06T20:17:11.730" v="293" actId="20577"/>
          <ac:spMkLst>
            <pc:docMk/>
            <pc:sldMk cId="3603105356" sldId="341"/>
            <ac:spMk id="28" creationId="{ADCE37B5-CBBE-BA4D-A926-1FB6772224F0}"/>
          </ac:spMkLst>
        </pc:spChg>
        <pc:spChg chg="add del mod">
          <ac:chgData name="Chau, Pak Wa" userId="S::pakchau_upenn.edu#ext#@nh4h.onmicrosoft.com::4324d13d-74ea-4ffb-ba97-1efa61d8243a" providerId="AD" clId="Web-{90D5A3E4-BD00-4A98-B6D8-EBD9DED8D09B}" dt="2021-11-06T20:21:09.891" v="685" actId="20577"/>
          <ac:spMkLst>
            <pc:docMk/>
            <pc:sldMk cId="3603105356" sldId="341"/>
            <ac:spMk id="29" creationId="{9BE06C6F-EF4E-D546-A9C4-C1CE24382B9A}"/>
          </ac:spMkLst>
        </pc:spChg>
        <pc:spChg chg="add del mod">
          <ac:chgData name="Chau, Pak Wa" userId="S::pakchau_upenn.edu#ext#@nh4h.onmicrosoft.com::4324d13d-74ea-4ffb-ba97-1efa61d8243a" providerId="AD" clId="Web-{90D5A3E4-BD00-4A98-B6D8-EBD9DED8D09B}" dt="2021-11-06T20:20:09.202" v="641" actId="1076"/>
          <ac:spMkLst>
            <pc:docMk/>
            <pc:sldMk cId="3603105356" sldId="341"/>
            <ac:spMk id="30" creationId="{DE3D5DC9-3430-704A-95C3-A6D98F73F674}"/>
          </ac:spMkLst>
        </pc:spChg>
        <pc:spChg chg="mod">
          <ac:chgData name="Chau, Pak Wa" userId="S::pakchau_upenn.edu#ext#@nh4h.onmicrosoft.com::4324d13d-74ea-4ffb-ba97-1efa61d8243a" providerId="AD" clId="Web-{90D5A3E4-BD00-4A98-B6D8-EBD9DED8D09B}" dt="2021-11-06T20:19:34.592" v="569" actId="1076"/>
          <ac:spMkLst>
            <pc:docMk/>
            <pc:sldMk cId="3603105356" sldId="341"/>
            <ac:spMk id="31" creationId="{2CE142F3-5579-464D-9824-369C65663EF3}"/>
          </ac:spMkLst>
        </pc:spChg>
        <pc:picChg chg="add del mod">
          <ac:chgData name="Chau, Pak Wa" userId="S::pakchau_upenn.edu#ext#@nh4h.onmicrosoft.com::4324d13d-74ea-4ffb-ba97-1efa61d8243a" providerId="AD" clId="Web-{90D5A3E4-BD00-4A98-B6D8-EBD9DED8D09B}" dt="2021-11-06T20:18:32.685" v="487"/>
          <ac:picMkLst>
            <pc:docMk/>
            <pc:sldMk cId="3603105356" sldId="341"/>
            <ac:picMk id="8" creationId="{6FEE86BB-406E-4E02-B562-78A7DED6056B}"/>
          </ac:picMkLst>
        </pc:picChg>
      </pc:sldChg>
      <pc:sldChg chg="modSp ord">
        <pc:chgData name="Chau, Pak Wa" userId="S::pakchau_upenn.edu#ext#@nh4h.onmicrosoft.com::4324d13d-74ea-4ffb-ba97-1efa61d8243a" providerId="AD" clId="Web-{90D5A3E4-BD00-4A98-B6D8-EBD9DED8D09B}" dt="2021-11-06T20:21:50.594" v="708" actId="20577"/>
        <pc:sldMkLst>
          <pc:docMk/>
          <pc:sldMk cId="2948861633" sldId="357"/>
        </pc:sldMkLst>
        <pc:spChg chg="mod">
          <ac:chgData name="Chau, Pak Wa" userId="S::pakchau_upenn.edu#ext#@nh4h.onmicrosoft.com::4324d13d-74ea-4ffb-ba97-1efa61d8243a" providerId="AD" clId="Web-{90D5A3E4-BD00-4A98-B6D8-EBD9DED8D09B}" dt="2021-11-06T20:21:50.594" v="708" actId="20577"/>
          <ac:spMkLst>
            <pc:docMk/>
            <pc:sldMk cId="2948861633" sldId="357"/>
            <ac:spMk id="55" creationId="{3C8CB869-0205-C545-9A3B-DC9D447ECED8}"/>
          </ac:spMkLst>
        </pc:spChg>
      </pc:sldChg>
      <pc:sldChg chg="modSp ord">
        <pc:chgData name="Chau, Pak Wa" userId="S::pakchau_upenn.edu#ext#@nh4h.onmicrosoft.com::4324d13d-74ea-4ffb-ba97-1efa61d8243a" providerId="AD" clId="Web-{90D5A3E4-BD00-4A98-B6D8-EBD9DED8D09B}" dt="2021-11-06T20:15:30.791" v="106" actId="20577"/>
        <pc:sldMkLst>
          <pc:docMk/>
          <pc:sldMk cId="1859854320" sldId="10646"/>
        </pc:sldMkLst>
        <pc:spChg chg="mod">
          <ac:chgData name="Chau, Pak Wa" userId="S::pakchau_upenn.edu#ext#@nh4h.onmicrosoft.com::4324d13d-74ea-4ffb-ba97-1efa61d8243a" providerId="AD" clId="Web-{90D5A3E4-BD00-4A98-B6D8-EBD9DED8D09B}" dt="2021-11-06T20:15:30.791" v="106" actId="20577"/>
          <ac:spMkLst>
            <pc:docMk/>
            <pc:sldMk cId="1859854320" sldId="10646"/>
            <ac:spMk id="2" creationId="{A5DD8B66-17D0-4580-BACF-9385E6A4BDAE}"/>
          </ac:spMkLst>
        </pc:spChg>
      </pc:sldChg>
      <pc:sldChg chg="addSp delSp modSp">
        <pc:chgData name="Chau, Pak Wa" userId="S::pakchau_upenn.edu#ext#@nh4h.onmicrosoft.com::4324d13d-74ea-4ffb-ba97-1efa61d8243a" providerId="AD" clId="Web-{90D5A3E4-BD00-4A98-B6D8-EBD9DED8D09B}" dt="2021-11-06T20:15:21.963" v="98"/>
        <pc:sldMkLst>
          <pc:docMk/>
          <pc:sldMk cId="2484509279" sldId="10649"/>
        </pc:sldMkLst>
        <pc:spChg chg="mod">
          <ac:chgData name="Chau, Pak Wa" userId="S::pakchau_upenn.edu#ext#@nh4h.onmicrosoft.com::4324d13d-74ea-4ffb-ba97-1efa61d8243a" providerId="AD" clId="Web-{90D5A3E4-BD00-4A98-B6D8-EBD9DED8D09B}" dt="2021-11-06T20:13:53.586" v="34" actId="20577"/>
          <ac:spMkLst>
            <pc:docMk/>
            <pc:sldMk cId="2484509279" sldId="10649"/>
            <ac:spMk id="2" creationId="{EEBD5EF1-F7A1-4C7B-BA5B-7ECCAF666E56}"/>
          </ac:spMkLst>
        </pc:spChg>
        <pc:spChg chg="add del">
          <ac:chgData name="Chau, Pak Wa" userId="S::pakchau_upenn.edu#ext#@nh4h.onmicrosoft.com::4324d13d-74ea-4ffb-ba97-1efa61d8243a" providerId="AD" clId="Web-{90D5A3E4-BD00-4A98-B6D8-EBD9DED8D09B}" dt="2021-11-06T20:15:21.963" v="98"/>
          <ac:spMkLst>
            <pc:docMk/>
            <pc:sldMk cId="2484509279" sldId="10649"/>
            <ac:spMk id="4" creationId="{ECC0EA1E-7C19-441B-AB16-57C7D0908C2A}"/>
          </ac:spMkLst>
        </pc:spChg>
        <pc:picChg chg="mod modCrop">
          <ac:chgData name="Chau, Pak Wa" userId="S::pakchau_upenn.edu#ext#@nh4h.onmicrosoft.com::4324d13d-74ea-4ffb-ba97-1efa61d8243a" providerId="AD" clId="Web-{90D5A3E4-BD00-4A98-B6D8-EBD9DED8D09B}" dt="2021-11-06T20:15:14.869" v="97" actId="14100"/>
          <ac:picMkLst>
            <pc:docMk/>
            <pc:sldMk cId="2484509279" sldId="10649"/>
            <ac:picMk id="5" creationId="{08CBEB0C-09C1-4C0F-9978-CA9C38E797DA}"/>
          </ac:picMkLst>
        </pc:picChg>
      </pc:sldChg>
      <pc:sldChg chg="addSp delSp modSp del mod modClrScheme chgLayout">
        <pc:chgData name="Chau, Pak Wa" userId="S::pakchau_upenn.edu#ext#@nh4h.onmicrosoft.com::4324d13d-74ea-4ffb-ba97-1efa61d8243a" providerId="AD" clId="Web-{90D5A3E4-BD00-4A98-B6D8-EBD9DED8D09B}" dt="2021-11-06T20:14:39.853" v="69"/>
        <pc:sldMkLst>
          <pc:docMk/>
          <pc:sldMk cId="1118361807" sldId="10650"/>
        </pc:sldMkLst>
        <pc:spChg chg="add del mod ord">
          <ac:chgData name="Chau, Pak Wa" userId="S::pakchau_upenn.edu#ext#@nh4h.onmicrosoft.com::4324d13d-74ea-4ffb-ba97-1efa61d8243a" providerId="AD" clId="Web-{90D5A3E4-BD00-4A98-B6D8-EBD9DED8D09B}" dt="2021-11-06T20:14:27.493" v="65"/>
          <ac:spMkLst>
            <pc:docMk/>
            <pc:sldMk cId="1118361807" sldId="10650"/>
            <ac:spMk id="2" creationId="{8EA9E227-1B03-4A47-ACC3-6FF660D6722F}"/>
          </ac:spMkLst>
        </pc:spChg>
        <pc:spChg chg="mod ord">
          <ac:chgData name="Chau, Pak Wa" userId="S::pakchau_upenn.edu#ext#@nh4h.onmicrosoft.com::4324d13d-74ea-4ffb-ba97-1efa61d8243a" providerId="AD" clId="Web-{90D5A3E4-BD00-4A98-B6D8-EBD9DED8D09B}" dt="2021-11-06T20:14:27.493" v="65"/>
          <ac:spMkLst>
            <pc:docMk/>
            <pc:sldMk cId="1118361807" sldId="10650"/>
            <ac:spMk id="3" creationId="{9479368E-7D5C-4BE3-83CB-B087A8B3A879}"/>
          </ac:spMkLst>
        </pc:spChg>
        <pc:spChg chg="add del mod">
          <ac:chgData name="Chau, Pak Wa" userId="S::pakchau_upenn.edu#ext#@nh4h.onmicrosoft.com::4324d13d-74ea-4ffb-ba97-1efa61d8243a" providerId="AD" clId="Web-{90D5A3E4-BD00-4A98-B6D8-EBD9DED8D09B}" dt="2021-11-06T20:14:19.446" v="51"/>
          <ac:spMkLst>
            <pc:docMk/>
            <pc:sldMk cId="1118361807" sldId="10650"/>
            <ac:spMk id="7" creationId="{C462AB1D-38B9-45DD-BE5B-3BBD6BCC9122}"/>
          </ac:spMkLst>
        </pc:spChg>
        <pc:spChg chg="add del">
          <ac:chgData name="Chau, Pak Wa" userId="S::pakchau_upenn.edu#ext#@nh4h.onmicrosoft.com::4324d13d-74ea-4ffb-ba97-1efa61d8243a" providerId="AD" clId="Web-{90D5A3E4-BD00-4A98-B6D8-EBD9DED8D09B}" dt="2021-11-06T20:14:18.087" v="50"/>
          <ac:spMkLst>
            <pc:docMk/>
            <pc:sldMk cId="1118361807" sldId="10650"/>
            <ac:spMk id="9" creationId="{613A717F-756D-476E-99BB-404A7CB90F5F}"/>
          </ac:spMkLst>
        </pc:spChg>
        <pc:picChg chg="mod">
          <ac:chgData name="Chau, Pak Wa" userId="S::pakchau_upenn.edu#ext#@nh4h.onmicrosoft.com::4324d13d-74ea-4ffb-ba97-1efa61d8243a" providerId="AD" clId="Web-{90D5A3E4-BD00-4A98-B6D8-EBD9DED8D09B}" dt="2021-11-06T20:13:37.383" v="14" actId="14100"/>
          <ac:picMkLst>
            <pc:docMk/>
            <pc:sldMk cId="1118361807" sldId="10650"/>
            <ac:picMk id="5" creationId="{50B29DE2-A1BD-4856-8FE7-F3F72F0395CD}"/>
          </ac:picMkLst>
        </pc:picChg>
      </pc:sldChg>
      <pc:sldChg chg="addSp delSp modSp">
        <pc:chgData name="Chau, Pak Wa" userId="S::pakchau_upenn.edu#ext#@nh4h.onmicrosoft.com::4324d13d-74ea-4ffb-ba97-1efa61d8243a" providerId="AD" clId="Web-{90D5A3E4-BD00-4A98-B6D8-EBD9DED8D09B}" dt="2021-11-06T20:14:49.041" v="93" actId="20577"/>
        <pc:sldMkLst>
          <pc:docMk/>
          <pc:sldMk cId="3823224648" sldId="10651"/>
        </pc:sldMkLst>
        <pc:spChg chg="mod">
          <ac:chgData name="Chau, Pak Wa" userId="S::pakchau_upenn.edu#ext#@nh4h.onmicrosoft.com::4324d13d-74ea-4ffb-ba97-1efa61d8243a" providerId="AD" clId="Web-{90D5A3E4-BD00-4A98-B6D8-EBD9DED8D09B}" dt="2021-11-06T20:14:49.041" v="93" actId="20577"/>
          <ac:spMkLst>
            <pc:docMk/>
            <pc:sldMk cId="3823224648" sldId="10651"/>
            <ac:spMk id="2" creationId="{03C099FD-49E0-48B8-BB84-C1898D58F32B}"/>
          </ac:spMkLst>
        </pc:spChg>
        <pc:spChg chg="del">
          <ac:chgData name="Chau, Pak Wa" userId="S::pakchau_upenn.edu#ext#@nh4h.onmicrosoft.com::4324d13d-74ea-4ffb-ba97-1efa61d8243a" providerId="AD" clId="Web-{90D5A3E4-BD00-4A98-B6D8-EBD9DED8D09B}" dt="2021-11-06T20:12:48.726" v="0"/>
          <ac:spMkLst>
            <pc:docMk/>
            <pc:sldMk cId="3823224648" sldId="10651"/>
            <ac:spMk id="4" creationId="{48F3AD1F-552C-4F64-B852-D3B5A80B47FB}"/>
          </ac:spMkLst>
        </pc:spChg>
        <pc:picChg chg="add del mod">
          <ac:chgData name="Chau, Pak Wa" userId="S::pakchau_upenn.edu#ext#@nh4h.onmicrosoft.com::4324d13d-74ea-4ffb-ba97-1efa61d8243a" providerId="AD" clId="Web-{90D5A3E4-BD00-4A98-B6D8-EBD9DED8D09B}" dt="2021-11-06T20:14:37.150" v="67"/>
          <ac:picMkLst>
            <pc:docMk/>
            <pc:sldMk cId="3823224648" sldId="10651"/>
            <ac:picMk id="5" creationId="{CE54A555-0461-4F05-973A-46B7AEDECAF1}"/>
          </ac:picMkLst>
        </pc:picChg>
        <pc:picChg chg="add">
          <ac:chgData name="Chau, Pak Wa" userId="S::pakchau_upenn.edu#ext#@nh4h.onmicrosoft.com::4324d13d-74ea-4ffb-ba97-1efa61d8243a" providerId="AD" clId="Web-{90D5A3E4-BD00-4A98-B6D8-EBD9DED8D09B}" dt="2021-11-06T20:14:37.384" v="68"/>
          <ac:picMkLst>
            <pc:docMk/>
            <pc:sldMk cId="3823224648" sldId="10651"/>
            <ac:picMk id="7" creationId="{0E39E8D6-CE17-478A-9C25-2A0A4E70169D}"/>
          </ac:picMkLst>
        </pc:picChg>
      </pc:sldChg>
      <pc:sldChg chg="add replId">
        <pc:chgData name="Chau, Pak Wa" userId="S::pakchau_upenn.edu#ext#@nh4h.onmicrosoft.com::4324d13d-74ea-4ffb-ba97-1efa61d8243a" providerId="AD" clId="Web-{90D5A3E4-BD00-4A98-B6D8-EBD9DED8D09B}" dt="2021-11-06T20:14:32.400" v="66"/>
        <pc:sldMkLst>
          <pc:docMk/>
          <pc:sldMk cId="4010235798" sldId="10652"/>
        </pc:sldMkLst>
      </pc:sldChg>
    </pc:docChg>
  </pc:docChgLst>
  <pc:docChgLst>
    <pc:chgData name="Sharonda Davis" userId="S::fergusos77_aol.com#ext#@nh4h.onmicrosoft.com::fc8908c7-cc5d-4704-926c-ecd248c21f92" providerId="AD" clId="Web-{90E0772D-42DD-45FF-93EE-22A5EC5D01D3}"/>
    <pc:docChg chg="modSld">
      <pc:chgData name="Sharonda Davis" userId="S::fergusos77_aol.com#ext#@nh4h.onmicrosoft.com::fc8908c7-cc5d-4704-926c-ecd248c21f92" providerId="AD" clId="Web-{90E0772D-42DD-45FF-93EE-22A5EC5D01D3}" dt="2021-11-06T19:59:44.076" v="1649" actId="14100"/>
      <pc:docMkLst>
        <pc:docMk/>
      </pc:docMkLst>
      <pc:sldChg chg="addSp delSp modSp">
        <pc:chgData name="Sharonda Davis" userId="S::fergusos77_aol.com#ext#@nh4h.onmicrosoft.com::fc8908c7-cc5d-4704-926c-ecd248c21f92" providerId="AD" clId="Web-{90E0772D-42DD-45FF-93EE-22A5EC5D01D3}" dt="2021-11-06T19:59:44.076" v="1649" actId="14100"/>
        <pc:sldMkLst>
          <pc:docMk/>
          <pc:sldMk cId="202033310" sldId="363"/>
        </pc:sldMkLst>
        <pc:spChg chg="del mod">
          <ac:chgData name="Sharonda Davis" userId="S::fergusos77_aol.com#ext#@nh4h.onmicrosoft.com::fc8908c7-cc5d-4704-926c-ecd248c21f92" providerId="AD" clId="Web-{90E0772D-42DD-45FF-93EE-22A5EC5D01D3}" dt="2021-11-06T19:51:42.926" v="1124"/>
          <ac:spMkLst>
            <pc:docMk/>
            <pc:sldMk cId="202033310" sldId="363"/>
            <ac:spMk id="3" creationId="{00000000-0000-0000-0000-000000000000}"/>
          </ac:spMkLst>
        </pc:spChg>
        <pc:spChg chg="add del mod">
          <ac:chgData name="Sharonda Davis" userId="S::fergusos77_aol.com#ext#@nh4h.onmicrosoft.com::fc8908c7-cc5d-4704-926c-ecd248c21f92" providerId="AD" clId="Web-{90E0772D-42DD-45FF-93EE-22A5EC5D01D3}" dt="2021-11-06T19:52:33.786" v="1149"/>
          <ac:spMkLst>
            <pc:docMk/>
            <pc:sldMk cId="202033310" sldId="363"/>
            <ac:spMk id="5" creationId="{AF85C68D-82AE-486F-A15D-A83FA52BC8D5}"/>
          </ac:spMkLst>
        </pc:spChg>
        <pc:spChg chg="add mod">
          <ac:chgData name="Sharonda Davis" userId="S::fergusos77_aol.com#ext#@nh4h.onmicrosoft.com::fc8908c7-cc5d-4704-926c-ecd248c21f92" providerId="AD" clId="Web-{90E0772D-42DD-45FF-93EE-22A5EC5D01D3}" dt="2021-11-06T19:59:44.076" v="1649" actId="14100"/>
          <ac:spMkLst>
            <pc:docMk/>
            <pc:sldMk cId="202033310" sldId="363"/>
            <ac:spMk id="6" creationId="{889C43FE-5634-4AD8-8A9D-CB45E6EF23A7}"/>
          </ac:spMkLst>
        </pc:spChg>
        <pc:picChg chg="add del mod">
          <ac:chgData name="Sharonda Davis" userId="S::fergusos77_aol.com#ext#@nh4h.onmicrosoft.com::fc8908c7-cc5d-4704-926c-ecd248c21f92" providerId="AD" clId="Web-{90E0772D-42DD-45FF-93EE-22A5EC5D01D3}" dt="2021-11-06T19:54:14.085" v="1270"/>
          <ac:picMkLst>
            <pc:docMk/>
            <pc:sldMk cId="202033310" sldId="363"/>
            <ac:picMk id="2" creationId="{6115B209-D5C6-485E-8348-4EB631711722}"/>
          </ac:picMkLst>
        </pc:picChg>
        <pc:picChg chg="add mod">
          <ac:chgData name="Sharonda Davis" userId="S::fergusos77_aol.com#ext#@nh4h.onmicrosoft.com::fc8908c7-cc5d-4704-926c-ecd248c21f92" providerId="AD" clId="Web-{90E0772D-42DD-45FF-93EE-22A5EC5D01D3}" dt="2021-11-06T19:56:14.681" v="1474" actId="14100"/>
          <ac:picMkLst>
            <pc:docMk/>
            <pc:sldMk cId="202033310" sldId="363"/>
            <ac:picMk id="7" creationId="{9FCC85E1-087C-4B4A-9202-0BB804D61A6F}"/>
          </ac:picMkLst>
        </pc:picChg>
      </pc:sldChg>
      <pc:sldChg chg="modSp">
        <pc:chgData name="Sharonda Davis" userId="S::fergusos77_aol.com#ext#@nh4h.onmicrosoft.com::fc8908c7-cc5d-4704-926c-ecd248c21f92" providerId="AD" clId="Web-{90E0772D-42DD-45FF-93EE-22A5EC5D01D3}" dt="2021-11-06T19:52:20.708" v="1148" actId="20577"/>
        <pc:sldMkLst>
          <pc:docMk/>
          <pc:sldMk cId="2233709375" sldId="10627"/>
        </pc:sldMkLst>
        <pc:spChg chg="mod">
          <ac:chgData name="Sharonda Davis" userId="S::fergusos77_aol.com#ext#@nh4h.onmicrosoft.com::fc8908c7-cc5d-4704-926c-ecd248c21f92" providerId="AD" clId="Web-{90E0772D-42DD-45FF-93EE-22A5EC5D01D3}" dt="2021-11-06T19:52:20.708" v="1148" actId="20577"/>
          <ac:spMkLst>
            <pc:docMk/>
            <pc:sldMk cId="2233709375" sldId="10627"/>
            <ac:spMk id="2" creationId="{13EE964F-6C0D-5F49-A98F-A7E3EB13D376}"/>
          </ac:spMkLst>
        </pc:spChg>
        <pc:spChg chg="mod">
          <ac:chgData name="Sharonda Davis" userId="S::fergusos77_aol.com#ext#@nh4h.onmicrosoft.com::fc8908c7-cc5d-4704-926c-ecd248c21f92" providerId="AD" clId="Web-{90E0772D-42DD-45FF-93EE-22A5EC5D01D3}" dt="2021-11-06T19:24:22.645" v="1110" actId="20577"/>
          <ac:spMkLst>
            <pc:docMk/>
            <pc:sldMk cId="2233709375" sldId="10627"/>
            <ac:spMk id="3" creationId="{6CC77125-3010-8943-88B3-597FB54A8C53}"/>
          </ac:spMkLst>
        </pc:spChg>
      </pc:sldChg>
      <pc:sldChg chg="addSp modSp">
        <pc:chgData name="Sharonda Davis" userId="S::fergusos77_aol.com#ext#@nh4h.onmicrosoft.com::fc8908c7-cc5d-4704-926c-ecd248c21f92" providerId="AD" clId="Web-{90E0772D-42DD-45FF-93EE-22A5EC5D01D3}" dt="2021-11-06T18:55:35.092" v="975" actId="20577"/>
        <pc:sldMkLst>
          <pc:docMk/>
          <pc:sldMk cId="3893795136" sldId="10637"/>
        </pc:sldMkLst>
        <pc:spChg chg="mod">
          <ac:chgData name="Sharonda Davis" userId="S::fergusos77_aol.com#ext#@nh4h.onmicrosoft.com::fc8908c7-cc5d-4704-926c-ecd248c21f92" providerId="AD" clId="Web-{90E0772D-42DD-45FF-93EE-22A5EC5D01D3}" dt="2021-11-06T18:55:35.092" v="975" actId="20577"/>
          <ac:spMkLst>
            <pc:docMk/>
            <pc:sldMk cId="3893795136" sldId="10637"/>
            <ac:spMk id="49" creationId="{CAEC01E6-D1E6-43EB-A44A-99925D43F3C7}"/>
          </ac:spMkLst>
        </pc:spChg>
        <pc:picChg chg="add mod">
          <ac:chgData name="Sharonda Davis" userId="S::fergusos77_aol.com#ext#@nh4h.onmicrosoft.com::fc8908c7-cc5d-4704-926c-ecd248c21f92" providerId="AD" clId="Web-{90E0772D-42DD-45FF-93EE-22A5EC5D01D3}" dt="2021-11-06T18:50:26.540" v="695" actId="14100"/>
          <ac:picMkLst>
            <pc:docMk/>
            <pc:sldMk cId="3893795136" sldId="10637"/>
            <ac:picMk id="15" creationId="{AB6664FD-7F6E-4DF2-9989-6C67D963B051}"/>
          </ac:picMkLst>
        </pc:picChg>
      </pc:sldChg>
    </pc:docChg>
  </pc:docChgLst>
  <pc:docChgLst>
    <pc:chgData name="Sharonda Davis" userId="S::fergusos77_aol.com#ext#@nh4h.onmicrosoft.com::fc8908c7-cc5d-4704-926c-ecd248c21f92" providerId="AD" clId="Web-{7BD6C911-1D48-4C8C-96E8-594E39F9F6F8}"/>
    <pc:docChg chg="modSld">
      <pc:chgData name="Sharonda Davis" userId="S::fergusos77_aol.com#ext#@nh4h.onmicrosoft.com::fc8908c7-cc5d-4704-926c-ecd248c21f92" providerId="AD" clId="Web-{7BD6C911-1D48-4C8C-96E8-594E39F9F6F8}" dt="2021-11-07T14:31:32.309" v="1"/>
      <pc:docMkLst>
        <pc:docMk/>
      </pc:docMkLst>
      <pc:sldChg chg="addSp">
        <pc:chgData name="Sharonda Davis" userId="S::fergusos77_aol.com#ext#@nh4h.onmicrosoft.com::fc8908c7-cc5d-4704-926c-ecd248c21f92" providerId="AD" clId="Web-{7BD6C911-1D48-4C8C-96E8-594E39F9F6F8}" dt="2021-11-07T14:31:32.309" v="1"/>
        <pc:sldMkLst>
          <pc:docMk/>
          <pc:sldMk cId="2233709375" sldId="10627"/>
        </pc:sldMkLst>
        <pc:spChg chg="add">
          <ac:chgData name="Sharonda Davis" userId="S::fergusos77_aol.com#ext#@nh4h.onmicrosoft.com::fc8908c7-cc5d-4704-926c-ecd248c21f92" providerId="AD" clId="Web-{7BD6C911-1D48-4C8C-96E8-594E39F9F6F8}" dt="2021-11-07T14:30:34.261" v="0"/>
          <ac:spMkLst>
            <pc:docMk/>
            <pc:sldMk cId="2233709375" sldId="10627"/>
            <ac:spMk id="7" creationId="{4C7E53D2-21E3-4FD7-8D87-B3595880A5C9}"/>
          </ac:spMkLst>
        </pc:spChg>
        <pc:spChg chg="add">
          <ac:chgData name="Sharonda Davis" userId="S::fergusos77_aol.com#ext#@nh4h.onmicrosoft.com::fc8908c7-cc5d-4704-926c-ecd248c21f92" providerId="AD" clId="Web-{7BD6C911-1D48-4C8C-96E8-594E39F9F6F8}" dt="2021-11-07T14:31:32.309" v="1"/>
          <ac:spMkLst>
            <pc:docMk/>
            <pc:sldMk cId="2233709375" sldId="10627"/>
            <ac:spMk id="8" creationId="{3B9653CC-C2D4-4570-9BCE-01331852D61E}"/>
          </ac:spMkLst>
        </pc:spChg>
      </pc:sldChg>
    </pc:docChg>
  </pc:docChgLst>
  <pc:docChgLst>
    <pc:chgData name="Rob McKenna" userId="S::romcken_microsoft.com#ext#@nh4h.onmicrosoft.com::a5e8a054-ff4a-402c-a1f8-bba1dc1a6027" providerId="AD" clId="Web-{4B022D02-DF1F-82EF-A599-852E24842F32}"/>
    <pc:docChg chg="modSld">
      <pc:chgData name="Rob McKenna" userId="S::romcken_microsoft.com#ext#@nh4h.onmicrosoft.com::a5e8a054-ff4a-402c-a1f8-bba1dc1a6027" providerId="AD" clId="Web-{4B022D02-DF1F-82EF-A599-852E24842F32}" dt="2021-11-06T19:21:58.421" v="1" actId="14100"/>
      <pc:docMkLst>
        <pc:docMk/>
      </pc:docMkLst>
      <pc:sldChg chg="modSp">
        <pc:chgData name="Rob McKenna" userId="S::romcken_microsoft.com#ext#@nh4h.onmicrosoft.com::a5e8a054-ff4a-402c-a1f8-bba1dc1a6027" providerId="AD" clId="Web-{4B022D02-DF1F-82EF-A599-852E24842F32}" dt="2021-11-06T19:21:58.421" v="1" actId="14100"/>
        <pc:sldMkLst>
          <pc:docMk/>
          <pc:sldMk cId="3893795136" sldId="10637"/>
        </pc:sldMkLst>
        <pc:picChg chg="mod">
          <ac:chgData name="Rob McKenna" userId="S::romcken_microsoft.com#ext#@nh4h.onmicrosoft.com::a5e8a054-ff4a-402c-a1f8-bba1dc1a6027" providerId="AD" clId="Web-{4B022D02-DF1F-82EF-A599-852E24842F32}" dt="2021-11-06T19:21:58.421" v="1" actId="14100"/>
          <ac:picMkLst>
            <pc:docMk/>
            <pc:sldMk cId="3893795136" sldId="10637"/>
            <ac:picMk id="12" creationId="{A10FCE58-B053-4101-96A3-E73E6E4E2758}"/>
          </ac:picMkLst>
        </pc:picChg>
      </pc:sldChg>
    </pc:docChg>
  </pc:docChgLst>
  <pc:docChgLst>
    <pc:chgData name="Layne Price" userId="S::layne.price10_gmail.com#ext#@nh4h.onmicrosoft.com::9d360d9b-dfaa-4800-ba5c-57d9541e148b" providerId="AD" clId="Web-{8C1C3E66-5C85-4602-BE3E-FB01B73F1171}"/>
    <pc:docChg chg="modSld">
      <pc:chgData name="Layne Price" userId="S::layne.price10_gmail.com#ext#@nh4h.onmicrosoft.com::9d360d9b-dfaa-4800-ba5c-57d9541e148b" providerId="AD" clId="Web-{8C1C3E66-5C85-4602-BE3E-FB01B73F1171}" dt="2021-11-07T14:43:07.805" v="118" actId="1076"/>
      <pc:docMkLst>
        <pc:docMk/>
      </pc:docMkLst>
      <pc:sldChg chg="addSp delSp modSp">
        <pc:chgData name="Layne Price" userId="S::layne.price10_gmail.com#ext#@nh4h.onmicrosoft.com::9d360d9b-dfaa-4800-ba5c-57d9541e148b" providerId="AD" clId="Web-{8C1C3E66-5C85-4602-BE3E-FB01B73F1171}" dt="2021-11-07T14:43:07.805" v="118" actId="1076"/>
        <pc:sldMkLst>
          <pc:docMk/>
          <pc:sldMk cId="4010235798" sldId="10652"/>
        </pc:sldMkLst>
        <pc:spChg chg="mod">
          <ac:chgData name="Layne Price" userId="S::layne.price10_gmail.com#ext#@nh4h.onmicrosoft.com::9d360d9b-dfaa-4800-ba5c-57d9541e148b" providerId="AD" clId="Web-{8C1C3E66-5C85-4602-BE3E-FB01B73F1171}" dt="2021-11-07T14:42:48.335" v="116" actId="1076"/>
          <ac:spMkLst>
            <pc:docMk/>
            <pc:sldMk cId="4010235798" sldId="10652"/>
            <ac:spMk id="2" creationId="{03C099FD-49E0-48B8-BB84-C1898D58F32B}"/>
          </ac:spMkLst>
        </pc:spChg>
        <pc:spChg chg="add del mod ord">
          <ac:chgData name="Layne Price" userId="S::layne.price10_gmail.com#ext#@nh4h.onmicrosoft.com::9d360d9b-dfaa-4800-ba5c-57d9541e148b" providerId="AD" clId="Web-{8C1C3E66-5C85-4602-BE3E-FB01B73F1171}" dt="2021-11-07T14:28:30.681" v="86"/>
          <ac:spMkLst>
            <pc:docMk/>
            <pc:sldMk cId="4010235798" sldId="10652"/>
            <ac:spMk id="12" creationId="{F7084F5B-DE4F-4347-865A-B33DD97F1DEE}"/>
          </ac:spMkLst>
        </pc:spChg>
        <pc:spChg chg="add mod">
          <ac:chgData name="Layne Price" userId="S::layne.price10_gmail.com#ext#@nh4h.onmicrosoft.com::9d360d9b-dfaa-4800-ba5c-57d9541e148b" providerId="AD" clId="Web-{8C1C3E66-5C85-4602-BE3E-FB01B73F1171}" dt="2021-11-07T14:43:07.805" v="118" actId="1076"/>
          <ac:spMkLst>
            <pc:docMk/>
            <pc:sldMk cId="4010235798" sldId="10652"/>
            <ac:spMk id="43" creationId="{AC80ED4A-A8A7-4710-BD5D-8633A84EFA70}"/>
          </ac:spMkLst>
        </pc:spChg>
        <pc:spChg chg="del">
          <ac:chgData name="Layne Price" userId="S::layne.price10_gmail.com#ext#@nh4h.onmicrosoft.com::9d360d9b-dfaa-4800-ba5c-57d9541e148b" providerId="AD" clId="Web-{8C1C3E66-5C85-4602-BE3E-FB01B73F1171}" dt="2021-11-07T14:38:19.326" v="111"/>
          <ac:spMkLst>
            <pc:docMk/>
            <pc:sldMk cId="4010235798" sldId="10652"/>
            <ac:spMk id="471" creationId="{E1E77A16-FFE5-407A-8E10-6C7E87C24FED}"/>
          </ac:spMkLst>
        </pc:spChg>
        <pc:spChg chg="del mod ord">
          <ac:chgData name="Layne Price" userId="S::layne.price10_gmail.com#ext#@nh4h.onmicrosoft.com::9d360d9b-dfaa-4800-ba5c-57d9541e148b" providerId="AD" clId="Web-{8C1C3E66-5C85-4602-BE3E-FB01B73F1171}" dt="2021-11-07T14:42:36.210" v="114"/>
          <ac:spMkLst>
            <pc:docMk/>
            <pc:sldMk cId="4010235798" sldId="10652"/>
            <ac:spMk id="505" creationId="{61898F14-A3AF-415E-8AD1-389013F8A45C}"/>
          </ac:spMkLst>
        </pc:spChg>
        <pc:spChg chg="mod">
          <ac:chgData name="Layne Price" userId="S::layne.price10_gmail.com#ext#@nh4h.onmicrosoft.com::9d360d9b-dfaa-4800-ba5c-57d9541e148b" providerId="AD" clId="Web-{8C1C3E66-5C85-4602-BE3E-FB01B73F1171}" dt="2021-11-07T14:42:53.664" v="117" actId="1076"/>
          <ac:spMkLst>
            <pc:docMk/>
            <pc:sldMk cId="4010235798" sldId="10652"/>
            <ac:spMk id="522" creationId="{7F279286-8EBA-492A-8BF0-8EBAB3410AC6}"/>
          </ac:spMkLst>
        </pc:spChg>
        <pc:picChg chg="add mod ord">
          <ac:chgData name="Layne Price" userId="S::layne.price10_gmail.com#ext#@nh4h.onmicrosoft.com::9d360d9b-dfaa-4800-ba5c-57d9541e148b" providerId="AD" clId="Web-{8C1C3E66-5C85-4602-BE3E-FB01B73F1171}" dt="2021-11-07T14:38:16.170" v="110" actId="1076"/>
          <ac:picMkLst>
            <pc:docMk/>
            <pc:sldMk cId="4010235798" sldId="10652"/>
            <ac:picMk id="520" creationId="{12A749A8-D46F-4523-A0FA-2E8E991EB06B}"/>
          </ac:picMkLst>
        </pc:picChg>
      </pc:sldChg>
    </pc:docChg>
  </pc:docChgLst>
  <pc:docChgLst>
    <pc:chgData name="Chau, Pak Wa" userId="S::pakchau_upenn.edu#ext#@nh4h.onmicrosoft.com::4324d13d-74ea-4ffb-ba97-1efa61d8243a" providerId="AD" clId="Web-{D7379CEF-1BBC-4E20-9456-5B3A66DDDA1E}"/>
    <pc:docChg chg="modSld sldOrd">
      <pc:chgData name="Chau, Pak Wa" userId="S::pakchau_upenn.edu#ext#@nh4h.onmicrosoft.com::4324d13d-74ea-4ffb-ba97-1efa61d8243a" providerId="AD" clId="Web-{D7379CEF-1BBC-4E20-9456-5B3A66DDDA1E}" dt="2021-11-07T13:26:12.528" v="2433"/>
      <pc:docMkLst>
        <pc:docMk/>
      </pc:docMkLst>
      <pc:sldChg chg="modNotes">
        <pc:chgData name="Chau, Pak Wa" userId="S::pakchau_upenn.edu#ext#@nh4h.onmicrosoft.com::4324d13d-74ea-4ffb-ba97-1efa61d8243a" providerId="AD" clId="Web-{D7379CEF-1BBC-4E20-9456-5B3A66DDDA1E}" dt="2021-11-07T12:50:07.275" v="986"/>
        <pc:sldMkLst>
          <pc:docMk/>
          <pc:sldMk cId="1042836464" sldId="333"/>
        </pc:sldMkLst>
      </pc:sldChg>
      <pc:sldChg chg="modSp ord">
        <pc:chgData name="Chau, Pak Wa" userId="S::pakchau_upenn.edu#ext#@nh4h.onmicrosoft.com::4324d13d-74ea-4ffb-ba97-1efa61d8243a" providerId="AD" clId="Web-{D7379CEF-1BBC-4E20-9456-5B3A66DDDA1E}" dt="2021-11-07T13:26:12.528" v="2433"/>
        <pc:sldMkLst>
          <pc:docMk/>
          <pc:sldMk cId="2633031119" sldId="338"/>
        </pc:sldMkLst>
        <pc:spChg chg="mod">
          <ac:chgData name="Chau, Pak Wa" userId="S::pakchau_upenn.edu#ext#@nh4h.onmicrosoft.com::4324d13d-74ea-4ffb-ba97-1efa61d8243a" providerId="AD" clId="Web-{D7379CEF-1BBC-4E20-9456-5B3A66DDDA1E}" dt="2021-11-07T13:21:03.393" v="2053" actId="20577"/>
          <ac:spMkLst>
            <pc:docMk/>
            <pc:sldMk cId="2633031119" sldId="338"/>
            <ac:spMk id="62" creationId="{9A8B2A95-0C78-284A-95D5-7100366018DB}"/>
          </ac:spMkLst>
        </pc:spChg>
        <pc:graphicFrameChg chg="mod modGraphic">
          <ac:chgData name="Chau, Pak Wa" userId="S::pakchau_upenn.edu#ext#@nh4h.onmicrosoft.com::4324d13d-74ea-4ffb-ba97-1efa61d8243a" providerId="AD" clId="Web-{D7379CEF-1BBC-4E20-9456-5B3A66DDDA1E}" dt="2021-11-07T13:26:12.528" v="2433"/>
          <ac:graphicFrameMkLst>
            <pc:docMk/>
            <pc:sldMk cId="2633031119" sldId="338"/>
            <ac:graphicFrameMk id="141" creationId="{F6D020EC-A643-434B-BC8A-C767429887E1}"/>
          </ac:graphicFrameMkLst>
        </pc:graphicFrameChg>
      </pc:sldChg>
      <pc:sldChg chg="modNotes">
        <pc:chgData name="Chau, Pak Wa" userId="S::pakchau_upenn.edu#ext#@nh4h.onmicrosoft.com::4324d13d-74ea-4ffb-ba97-1efa61d8243a" providerId="AD" clId="Web-{D7379CEF-1BBC-4E20-9456-5B3A66DDDA1E}" dt="2021-11-07T12:39:21.866" v="363"/>
        <pc:sldMkLst>
          <pc:docMk/>
          <pc:sldMk cId="3603105356" sldId="341"/>
        </pc:sldMkLst>
      </pc:sldChg>
      <pc:sldChg chg="modSp">
        <pc:chgData name="Chau, Pak Wa" userId="S::pakchau_upenn.edu#ext#@nh4h.onmicrosoft.com::4324d13d-74ea-4ffb-ba97-1efa61d8243a" providerId="AD" clId="Web-{D7379CEF-1BBC-4E20-9456-5B3A66DDDA1E}" dt="2021-11-07T12:34:50.624" v="58" actId="14100"/>
        <pc:sldMkLst>
          <pc:docMk/>
          <pc:sldMk cId="2233709375" sldId="10627"/>
        </pc:sldMkLst>
        <pc:spChg chg="mod">
          <ac:chgData name="Chau, Pak Wa" userId="S::pakchau_upenn.edu#ext#@nh4h.onmicrosoft.com::4324d13d-74ea-4ffb-ba97-1efa61d8243a" providerId="AD" clId="Web-{D7379CEF-1BBC-4E20-9456-5B3A66DDDA1E}" dt="2021-11-07T12:34:50.624" v="58" actId="14100"/>
          <ac:spMkLst>
            <pc:docMk/>
            <pc:sldMk cId="2233709375" sldId="10627"/>
            <ac:spMk id="6" creationId="{2EC0D728-CA60-46EB-A61E-C99031A04E23}"/>
          </ac:spMkLst>
        </pc:spChg>
        <pc:spChg chg="mod">
          <ac:chgData name="Chau, Pak Wa" userId="S::pakchau_upenn.edu#ext#@nh4h.onmicrosoft.com::4324d13d-74ea-4ffb-ba97-1efa61d8243a" providerId="AD" clId="Web-{D7379CEF-1BBC-4E20-9456-5B3A66DDDA1E}" dt="2021-11-07T12:34:18.076" v="45" actId="1076"/>
          <ac:spMkLst>
            <pc:docMk/>
            <pc:sldMk cId="2233709375" sldId="10627"/>
            <ac:spMk id="7" creationId="{EB4C1749-51FE-4041-B26F-172488E18E8E}"/>
          </ac:spMkLst>
        </pc:spChg>
      </pc:sldChg>
      <pc:sldChg chg="modNotes">
        <pc:chgData name="Chau, Pak Wa" userId="S::pakchau_upenn.edu#ext#@nh4h.onmicrosoft.com::4324d13d-74ea-4ffb-ba97-1efa61d8243a" providerId="AD" clId="Web-{D7379CEF-1BBC-4E20-9456-5B3A66DDDA1E}" dt="2021-11-07T12:41:06.213" v="550"/>
        <pc:sldMkLst>
          <pc:docMk/>
          <pc:sldMk cId="778005923" sldId="10633"/>
        </pc:sldMkLst>
      </pc:sldChg>
      <pc:sldChg chg="addSp delSp modSp modNotes">
        <pc:chgData name="Chau, Pak Wa" userId="S::pakchau_upenn.edu#ext#@nh4h.onmicrosoft.com::4324d13d-74ea-4ffb-ba97-1efa61d8243a" providerId="AD" clId="Web-{D7379CEF-1BBC-4E20-9456-5B3A66DDDA1E}" dt="2021-11-07T13:10:45.622" v="1815" actId="20577"/>
        <pc:sldMkLst>
          <pc:docMk/>
          <pc:sldMk cId="3208476607" sldId="10642"/>
        </pc:sldMkLst>
        <pc:spChg chg="mod">
          <ac:chgData name="Chau, Pak Wa" userId="S::pakchau_upenn.edu#ext#@nh4h.onmicrosoft.com::4324d13d-74ea-4ffb-ba97-1efa61d8243a" providerId="AD" clId="Web-{D7379CEF-1BBC-4E20-9456-5B3A66DDDA1E}" dt="2021-11-07T12:54:47.439" v="1082" actId="1076"/>
          <ac:spMkLst>
            <pc:docMk/>
            <pc:sldMk cId="3208476607" sldId="10642"/>
            <ac:spMk id="2" creationId="{550F21C6-53CD-41D4-8A31-A5FE7094F3A7}"/>
          </ac:spMkLst>
        </pc:spChg>
        <pc:spChg chg="mod">
          <ac:chgData name="Chau, Pak Wa" userId="S::pakchau_upenn.edu#ext#@nh4h.onmicrosoft.com::4324d13d-74ea-4ffb-ba97-1efa61d8243a" providerId="AD" clId="Web-{D7379CEF-1BBC-4E20-9456-5B3A66DDDA1E}" dt="2021-11-07T13:01:43.013" v="1600" actId="20577"/>
          <ac:spMkLst>
            <pc:docMk/>
            <pc:sldMk cId="3208476607" sldId="10642"/>
            <ac:spMk id="3" creationId="{083C206F-C04B-41C5-B43D-E2A68B85E8D3}"/>
          </ac:spMkLst>
        </pc:spChg>
        <pc:spChg chg="add del mod">
          <ac:chgData name="Chau, Pak Wa" userId="S::pakchau_upenn.edu#ext#@nh4h.onmicrosoft.com::4324d13d-74ea-4ffb-ba97-1efa61d8243a" providerId="AD" clId="Web-{D7379CEF-1BBC-4E20-9456-5B3A66DDDA1E}" dt="2021-11-07T12:54:38.220" v="1080"/>
          <ac:spMkLst>
            <pc:docMk/>
            <pc:sldMk cId="3208476607" sldId="10642"/>
            <ac:spMk id="9" creationId="{8510373A-4768-4040-B0CB-38B1AAE6D056}"/>
          </ac:spMkLst>
        </pc:spChg>
        <pc:spChg chg="add mod">
          <ac:chgData name="Chau, Pak Wa" userId="S::pakchau_upenn.edu#ext#@nh4h.onmicrosoft.com::4324d13d-74ea-4ffb-ba97-1efa61d8243a" providerId="AD" clId="Web-{D7379CEF-1BBC-4E20-9456-5B3A66DDDA1E}" dt="2021-11-07T12:55:05.924" v="1091" actId="20577"/>
          <ac:spMkLst>
            <pc:docMk/>
            <pc:sldMk cId="3208476607" sldId="10642"/>
            <ac:spMk id="11" creationId="{C7C77DDB-FDA9-40A5-8DA5-79E8CE2D92DB}"/>
          </ac:spMkLst>
        </pc:spChg>
        <pc:spChg chg="add mod">
          <ac:chgData name="Chau, Pak Wa" userId="S::pakchau_upenn.edu#ext#@nh4h.onmicrosoft.com::4324d13d-74ea-4ffb-ba97-1efa61d8243a" providerId="AD" clId="Web-{D7379CEF-1BBC-4E20-9456-5B3A66DDDA1E}" dt="2021-11-07T13:10:38.138" v="1813" actId="20577"/>
          <ac:spMkLst>
            <pc:docMk/>
            <pc:sldMk cId="3208476607" sldId="10642"/>
            <ac:spMk id="12" creationId="{E0E419C0-E6FC-40C4-A9E0-0822D93EB266}"/>
          </ac:spMkLst>
        </pc:spChg>
        <pc:spChg chg="add mod">
          <ac:chgData name="Chau, Pak Wa" userId="S::pakchau_upenn.edu#ext#@nh4h.onmicrosoft.com::4324d13d-74ea-4ffb-ba97-1efa61d8243a" providerId="AD" clId="Web-{D7379CEF-1BBC-4E20-9456-5B3A66DDDA1E}" dt="2021-11-07T13:10:45.622" v="1815" actId="20577"/>
          <ac:spMkLst>
            <pc:docMk/>
            <pc:sldMk cId="3208476607" sldId="10642"/>
            <ac:spMk id="13" creationId="{CBF70CBA-9BBD-4ED8-BC37-35AD72B69F78}"/>
          </ac:spMkLst>
        </pc:spChg>
        <pc:picChg chg="mod">
          <ac:chgData name="Chau, Pak Wa" userId="S::pakchau_upenn.edu#ext#@nh4h.onmicrosoft.com::4324d13d-74ea-4ffb-ba97-1efa61d8243a" providerId="AD" clId="Web-{D7379CEF-1BBC-4E20-9456-5B3A66DDDA1E}" dt="2021-11-07T13:01:02.028" v="1583" actId="1076"/>
          <ac:picMkLst>
            <pc:docMk/>
            <pc:sldMk cId="3208476607" sldId="10642"/>
            <ac:picMk id="7" creationId="{BE3C4057-8B79-4E4C-A724-2BF907DEACDC}"/>
          </ac:picMkLst>
        </pc:picChg>
      </pc:sldChg>
      <pc:sldChg chg="modSp">
        <pc:chgData name="Chau, Pak Wa" userId="S::pakchau_upenn.edu#ext#@nh4h.onmicrosoft.com::4324d13d-74ea-4ffb-ba97-1efa61d8243a" providerId="AD" clId="Web-{D7379CEF-1BBC-4E20-9456-5B3A66DDDA1E}" dt="2021-11-07T12:29:55.772" v="6" actId="1076"/>
        <pc:sldMkLst>
          <pc:docMk/>
          <pc:sldMk cId="3823224648" sldId="10651"/>
        </pc:sldMkLst>
        <pc:graphicFrameChg chg="mod">
          <ac:chgData name="Chau, Pak Wa" userId="S::pakchau_upenn.edu#ext#@nh4h.onmicrosoft.com::4324d13d-74ea-4ffb-ba97-1efa61d8243a" providerId="AD" clId="Web-{D7379CEF-1BBC-4E20-9456-5B3A66DDDA1E}" dt="2021-11-07T12:29:55.772" v="6" actId="1076"/>
          <ac:graphicFrameMkLst>
            <pc:docMk/>
            <pc:sldMk cId="3823224648" sldId="10651"/>
            <ac:graphicFrameMk id="4" creationId="{441C1A0E-A801-4748-934F-90DED42449FD}"/>
          </ac:graphicFrameMkLst>
        </pc:graphicFrameChg>
        <pc:picChg chg="mod">
          <ac:chgData name="Chau, Pak Wa" userId="S::pakchau_upenn.edu#ext#@nh4h.onmicrosoft.com::4324d13d-74ea-4ffb-ba97-1efa61d8243a" providerId="AD" clId="Web-{D7379CEF-1BBC-4E20-9456-5B3A66DDDA1E}" dt="2021-11-07T12:29:51.084" v="5" actId="14100"/>
          <ac:picMkLst>
            <pc:docMk/>
            <pc:sldMk cId="3823224648" sldId="10651"/>
            <ac:picMk id="7" creationId="{0E39E8D6-CE17-478A-9C25-2A0A4E70169D}"/>
          </ac:picMkLst>
        </pc:picChg>
      </pc:sldChg>
    </pc:docChg>
  </pc:docChgLst>
  <pc:docChgLst>
    <pc:chgData name="Rashna Batliwala" userId="S::rbatliwa_villanova.edu#ext#@nh4h.onmicrosoft.com::544a12bf-fbbd-4c85-801c-62a6de6e0d2b" providerId="AD" clId="Web-{1C23A41E-19D6-4D02-A201-17F59BB6ECEE}"/>
    <pc:docChg chg="modSld">
      <pc:chgData name="Rashna Batliwala" userId="S::rbatliwa_villanova.edu#ext#@nh4h.onmicrosoft.com::544a12bf-fbbd-4c85-801c-62a6de6e0d2b" providerId="AD" clId="Web-{1C23A41E-19D6-4D02-A201-17F59BB6ECEE}" dt="2021-11-06T18:03:54.748" v="135"/>
      <pc:docMkLst>
        <pc:docMk/>
      </pc:docMkLst>
      <pc:sldChg chg="modSp">
        <pc:chgData name="Rashna Batliwala" userId="S::rbatliwa_villanova.edu#ext#@nh4h.onmicrosoft.com::544a12bf-fbbd-4c85-801c-62a6de6e0d2b" providerId="AD" clId="Web-{1C23A41E-19D6-4D02-A201-17F59BB6ECEE}" dt="2021-11-06T18:01:54.181" v="131" actId="20577"/>
        <pc:sldMkLst>
          <pc:docMk/>
          <pc:sldMk cId="3288205750" sldId="10636"/>
        </pc:sldMkLst>
        <pc:spChg chg="mod">
          <ac:chgData name="Rashna Batliwala" userId="S::rbatliwa_villanova.edu#ext#@nh4h.onmicrosoft.com::544a12bf-fbbd-4c85-801c-62a6de6e0d2b" providerId="AD" clId="Web-{1C23A41E-19D6-4D02-A201-17F59BB6ECEE}" dt="2021-11-06T18:01:54.181" v="131" actId="20577"/>
          <ac:spMkLst>
            <pc:docMk/>
            <pc:sldMk cId="3288205750" sldId="10636"/>
            <ac:spMk id="3" creationId="{7A95C406-4326-4939-8F70-05D1A55EA3F1}"/>
          </ac:spMkLst>
        </pc:spChg>
      </pc:sldChg>
      <pc:sldChg chg="modSp">
        <pc:chgData name="Rashna Batliwala" userId="S::rbatliwa_villanova.edu#ext#@nh4h.onmicrosoft.com::544a12bf-fbbd-4c85-801c-62a6de6e0d2b" providerId="AD" clId="Web-{1C23A41E-19D6-4D02-A201-17F59BB6ECEE}" dt="2021-11-06T18:03:54.748" v="135"/>
        <pc:sldMkLst>
          <pc:docMk/>
          <pc:sldMk cId="3893795136" sldId="10637"/>
        </pc:sldMkLst>
        <pc:spChg chg="mod">
          <ac:chgData name="Rashna Batliwala" userId="S::rbatliwa_villanova.edu#ext#@nh4h.onmicrosoft.com::544a12bf-fbbd-4c85-801c-62a6de6e0d2b" providerId="AD" clId="Web-{1C23A41E-19D6-4D02-A201-17F59BB6ECEE}" dt="2021-11-06T18:03:54.748" v="135"/>
          <ac:spMkLst>
            <pc:docMk/>
            <pc:sldMk cId="3893795136" sldId="10637"/>
            <ac:spMk id="11" creationId="{D5B4ED26-B3C4-40AC-AF1D-CF87F7FF953E}"/>
          </ac:spMkLst>
        </pc:spChg>
      </pc:sldChg>
    </pc:docChg>
  </pc:docChgLst>
  <pc:docChgLst>
    <pc:chgData name="Layne Price" userId="S::layne.price10_gmail.com#ext#@nh4h.onmicrosoft.com::9d360d9b-dfaa-4800-ba5c-57d9541e148b" providerId="AD" clId="Web-{631057FB-3430-4B97-8DCD-2F5ECF35FCCD}"/>
    <pc:docChg chg="modSld">
      <pc:chgData name="Layne Price" userId="S::layne.price10_gmail.com#ext#@nh4h.onmicrosoft.com::9d360d9b-dfaa-4800-ba5c-57d9541e148b" providerId="AD" clId="Web-{631057FB-3430-4B97-8DCD-2F5ECF35FCCD}" dt="2021-11-06T20:18:12.408" v="331" actId="14100"/>
      <pc:docMkLst>
        <pc:docMk/>
      </pc:docMkLst>
      <pc:sldChg chg="modSp">
        <pc:chgData name="Layne Price" userId="S::layne.price10_gmail.com#ext#@nh4h.onmicrosoft.com::9d360d9b-dfaa-4800-ba5c-57d9541e148b" providerId="AD" clId="Web-{631057FB-3430-4B97-8DCD-2F5ECF35FCCD}" dt="2021-11-06T20:16:11.728" v="328" actId="1076"/>
        <pc:sldMkLst>
          <pc:docMk/>
          <pc:sldMk cId="730098645" sldId="362"/>
        </pc:sldMkLst>
        <pc:picChg chg="mod">
          <ac:chgData name="Layne Price" userId="S::layne.price10_gmail.com#ext#@nh4h.onmicrosoft.com::9d360d9b-dfaa-4800-ba5c-57d9541e148b" providerId="AD" clId="Web-{631057FB-3430-4B97-8DCD-2F5ECF35FCCD}" dt="2021-11-06T20:16:11.728" v="328" actId="1076"/>
          <ac:picMkLst>
            <pc:docMk/>
            <pc:sldMk cId="730098645" sldId="362"/>
            <ac:picMk id="8" creationId="{D64B5967-40B5-46AE-BAC6-D956A9DDC6E5}"/>
          </ac:picMkLst>
        </pc:picChg>
      </pc:sldChg>
      <pc:sldChg chg="addSp delSp modSp">
        <pc:chgData name="Layne Price" userId="S::layne.price10_gmail.com#ext#@nh4h.onmicrosoft.com::9d360d9b-dfaa-4800-ba5c-57d9541e148b" providerId="AD" clId="Web-{631057FB-3430-4B97-8DCD-2F5ECF35FCCD}" dt="2021-11-06T20:09:01.606" v="119" actId="20577"/>
        <pc:sldMkLst>
          <pc:docMk/>
          <pc:sldMk cId="202033310" sldId="363"/>
        </pc:sldMkLst>
        <pc:spChg chg="add mod">
          <ac:chgData name="Layne Price" userId="S::layne.price10_gmail.com#ext#@nh4h.onmicrosoft.com::9d360d9b-dfaa-4800-ba5c-57d9541e148b" providerId="AD" clId="Web-{631057FB-3430-4B97-8DCD-2F5ECF35FCCD}" dt="2021-11-06T20:08:51.028" v="117" actId="1076"/>
          <ac:spMkLst>
            <pc:docMk/>
            <pc:sldMk cId="202033310" sldId="363"/>
            <ac:spMk id="2" creationId="{BCEC64DD-9E0B-463E-9C32-69AAE998778C}"/>
          </ac:spMkLst>
        </pc:spChg>
        <pc:spChg chg="mod">
          <ac:chgData name="Layne Price" userId="S::layne.price10_gmail.com#ext#@nh4h.onmicrosoft.com::9d360d9b-dfaa-4800-ba5c-57d9541e148b" providerId="AD" clId="Web-{631057FB-3430-4B97-8DCD-2F5ECF35FCCD}" dt="2021-11-06T20:09:01.606" v="119" actId="20577"/>
          <ac:spMkLst>
            <pc:docMk/>
            <pc:sldMk cId="202033310" sldId="363"/>
            <ac:spMk id="6" creationId="{889C43FE-5634-4AD8-8A9D-CB45E6EF23A7}"/>
          </ac:spMkLst>
        </pc:spChg>
        <pc:picChg chg="del">
          <ac:chgData name="Layne Price" userId="S::layne.price10_gmail.com#ext#@nh4h.onmicrosoft.com::9d360d9b-dfaa-4800-ba5c-57d9541e148b" providerId="AD" clId="Web-{631057FB-3430-4B97-8DCD-2F5ECF35FCCD}" dt="2021-11-06T20:05:29.046" v="1"/>
          <ac:picMkLst>
            <pc:docMk/>
            <pc:sldMk cId="202033310" sldId="363"/>
            <ac:picMk id="7" creationId="{9FCC85E1-087C-4B4A-9202-0BB804D61A6F}"/>
          </ac:picMkLst>
        </pc:picChg>
      </pc:sldChg>
      <pc:sldChg chg="addSp delSp modSp">
        <pc:chgData name="Layne Price" userId="S::layne.price10_gmail.com#ext#@nh4h.onmicrosoft.com::9d360d9b-dfaa-4800-ba5c-57d9541e148b" providerId="AD" clId="Web-{631057FB-3430-4B97-8DCD-2F5ECF35FCCD}" dt="2021-11-06T20:09:26.358" v="148" actId="14100"/>
        <pc:sldMkLst>
          <pc:docMk/>
          <pc:sldMk cId="2233709375" sldId="10627"/>
        </pc:sldMkLst>
        <pc:spChg chg="mod">
          <ac:chgData name="Layne Price" userId="S::layne.price10_gmail.com#ext#@nh4h.onmicrosoft.com::9d360d9b-dfaa-4800-ba5c-57d9541e148b" providerId="AD" clId="Web-{631057FB-3430-4B97-8DCD-2F5ECF35FCCD}" dt="2021-11-06T20:05:49.141" v="20" actId="20577"/>
          <ac:spMkLst>
            <pc:docMk/>
            <pc:sldMk cId="2233709375" sldId="10627"/>
            <ac:spMk id="2" creationId="{13EE964F-6C0D-5F49-A98F-A7E3EB13D376}"/>
          </ac:spMkLst>
        </pc:spChg>
        <pc:spChg chg="add mod">
          <ac:chgData name="Layne Price" userId="S::layne.price10_gmail.com#ext#@nh4h.onmicrosoft.com::9d360d9b-dfaa-4800-ba5c-57d9541e148b" providerId="AD" clId="Web-{631057FB-3430-4B97-8DCD-2F5ECF35FCCD}" dt="2021-11-06T20:09:26.358" v="148" actId="14100"/>
          <ac:spMkLst>
            <pc:docMk/>
            <pc:sldMk cId="2233709375" sldId="10627"/>
            <ac:spMk id="6" creationId="{2EC0D728-CA60-46EB-A61E-C99031A04E23}"/>
          </ac:spMkLst>
        </pc:spChg>
        <pc:picChg chg="add mod">
          <ac:chgData name="Layne Price" userId="S::layne.price10_gmail.com#ext#@nh4h.onmicrosoft.com::9d360d9b-dfaa-4800-ba5c-57d9541e148b" providerId="AD" clId="Web-{631057FB-3430-4B97-8DCD-2F5ECF35FCCD}" dt="2021-11-06T20:05:44.093" v="8" actId="1076"/>
          <ac:picMkLst>
            <pc:docMk/>
            <pc:sldMk cId="2233709375" sldId="10627"/>
            <ac:picMk id="4" creationId="{BFD6CD82-EA7E-47C8-9AAE-DF820CFBA2F7}"/>
          </ac:picMkLst>
        </pc:picChg>
        <pc:picChg chg="del">
          <ac:chgData name="Layne Price" userId="S::layne.price10_gmail.com#ext#@nh4h.onmicrosoft.com::9d360d9b-dfaa-4800-ba5c-57d9541e148b" providerId="AD" clId="Web-{631057FB-3430-4B97-8DCD-2F5ECF35FCCD}" dt="2021-11-06T20:05:22.498" v="0"/>
          <ac:picMkLst>
            <pc:docMk/>
            <pc:sldMk cId="2233709375" sldId="10627"/>
            <ac:picMk id="8" creationId="{2EABBB94-20D8-4D72-B1E0-34542F13553F}"/>
          </ac:picMkLst>
        </pc:picChg>
      </pc:sldChg>
      <pc:sldChg chg="modSp">
        <pc:chgData name="Layne Price" userId="S::layne.price10_gmail.com#ext#@nh4h.onmicrosoft.com::9d360d9b-dfaa-4800-ba5c-57d9541e148b" providerId="AD" clId="Web-{631057FB-3430-4B97-8DCD-2F5ECF35FCCD}" dt="2021-11-06T20:13:32.140" v="306" actId="20577"/>
        <pc:sldMkLst>
          <pc:docMk/>
          <pc:sldMk cId="1501697741" sldId="10635"/>
        </pc:sldMkLst>
        <pc:spChg chg="mod">
          <ac:chgData name="Layne Price" userId="S::layne.price10_gmail.com#ext#@nh4h.onmicrosoft.com::9d360d9b-dfaa-4800-ba5c-57d9541e148b" providerId="AD" clId="Web-{631057FB-3430-4B97-8DCD-2F5ECF35FCCD}" dt="2021-11-06T20:13:32.140" v="306" actId="20577"/>
          <ac:spMkLst>
            <pc:docMk/>
            <pc:sldMk cId="1501697741" sldId="10635"/>
            <ac:spMk id="3" creationId="{846BF341-85AD-4A11-9C6E-77658297524C}"/>
          </ac:spMkLst>
        </pc:spChg>
      </pc:sldChg>
      <pc:sldChg chg="modSp">
        <pc:chgData name="Layne Price" userId="S::layne.price10_gmail.com#ext#@nh4h.onmicrosoft.com::9d360d9b-dfaa-4800-ba5c-57d9541e148b" providerId="AD" clId="Web-{631057FB-3430-4B97-8DCD-2F5ECF35FCCD}" dt="2021-11-06T20:18:12.408" v="331" actId="14100"/>
        <pc:sldMkLst>
          <pc:docMk/>
          <pc:sldMk cId="3893795136" sldId="10637"/>
        </pc:sldMkLst>
        <pc:picChg chg="mod">
          <ac:chgData name="Layne Price" userId="S::layne.price10_gmail.com#ext#@nh4h.onmicrosoft.com::9d360d9b-dfaa-4800-ba5c-57d9541e148b" providerId="AD" clId="Web-{631057FB-3430-4B97-8DCD-2F5ECF35FCCD}" dt="2021-11-06T20:18:12.408" v="331" actId="14100"/>
          <ac:picMkLst>
            <pc:docMk/>
            <pc:sldMk cId="3893795136" sldId="10637"/>
            <ac:picMk id="12" creationId="{A10FCE58-B053-4101-96A3-E73E6E4E2758}"/>
          </ac:picMkLst>
        </pc:picChg>
        <pc:picChg chg="mod">
          <ac:chgData name="Layne Price" userId="S::layne.price10_gmail.com#ext#@nh4h.onmicrosoft.com::9d360d9b-dfaa-4800-ba5c-57d9541e148b" providerId="AD" clId="Web-{631057FB-3430-4B97-8DCD-2F5ECF35FCCD}" dt="2021-11-06T20:17:56.829" v="329" actId="1076"/>
          <ac:picMkLst>
            <pc:docMk/>
            <pc:sldMk cId="3893795136" sldId="10637"/>
            <ac:picMk id="15" creationId="{AB6664FD-7F6E-4DF2-9989-6C67D963B051}"/>
          </ac:picMkLst>
        </pc:picChg>
      </pc:sldChg>
      <pc:sldChg chg="modSp">
        <pc:chgData name="Layne Price" userId="S::layne.price10_gmail.com#ext#@nh4h.onmicrosoft.com::9d360d9b-dfaa-4800-ba5c-57d9541e148b" providerId="AD" clId="Web-{631057FB-3430-4B97-8DCD-2F5ECF35FCCD}" dt="2021-11-06T20:15:35.398" v="321" actId="20577"/>
        <pc:sldMkLst>
          <pc:docMk/>
          <pc:sldMk cId="1983486861" sldId="10638"/>
        </pc:sldMkLst>
        <pc:spChg chg="mod">
          <ac:chgData name="Layne Price" userId="S::layne.price10_gmail.com#ext#@nh4h.onmicrosoft.com::9d360d9b-dfaa-4800-ba5c-57d9541e148b" providerId="AD" clId="Web-{631057FB-3430-4B97-8DCD-2F5ECF35FCCD}" dt="2021-11-06T20:15:35.398" v="321" actId="20577"/>
          <ac:spMkLst>
            <pc:docMk/>
            <pc:sldMk cId="1983486861" sldId="10638"/>
            <ac:spMk id="3" creationId="{C9649729-ACD7-41C6-B35A-56AFBFE37B23}"/>
          </ac:spMkLst>
        </pc:spChg>
      </pc:sldChg>
    </pc:docChg>
  </pc:docChgLst>
  <pc:docChgLst>
    <pc:chgData name="Ryan Etzel" userId="S::ryan.etzel_gmail.com#ext#@nh4h.onmicrosoft.com::6b04337c-2959-4c7a-a0b3-e25caa6d2f43" providerId="AD" clId="Web-{A5EC7CDE-15B9-40DE-8042-D1D87C265FFE}"/>
    <pc:docChg chg="addSld delSld modSld">
      <pc:chgData name="Ryan Etzel" userId="S::ryan.etzel_gmail.com#ext#@nh4h.onmicrosoft.com::6b04337c-2959-4c7a-a0b3-e25caa6d2f43" providerId="AD" clId="Web-{A5EC7CDE-15B9-40DE-8042-D1D87C265FFE}" dt="2021-11-06T22:53:00.569" v="115" actId="20577"/>
      <pc:docMkLst>
        <pc:docMk/>
      </pc:docMkLst>
      <pc:sldChg chg="modSp">
        <pc:chgData name="Ryan Etzel" userId="S::ryan.etzel_gmail.com#ext#@nh4h.onmicrosoft.com::6b04337c-2959-4c7a-a0b3-e25caa6d2f43" providerId="AD" clId="Web-{A5EC7CDE-15B9-40DE-8042-D1D87C265FFE}" dt="2021-11-06T22:49:19.513" v="0" actId="20577"/>
        <pc:sldMkLst>
          <pc:docMk/>
          <pc:sldMk cId="730098645" sldId="362"/>
        </pc:sldMkLst>
        <pc:spChg chg="mod">
          <ac:chgData name="Ryan Etzel" userId="S::ryan.etzel_gmail.com#ext#@nh4h.onmicrosoft.com::6b04337c-2959-4c7a-a0b3-e25caa6d2f43" providerId="AD" clId="Web-{A5EC7CDE-15B9-40DE-8042-D1D87C265FFE}" dt="2021-11-06T22:49:19.513" v="0" actId="20577"/>
          <ac:spMkLst>
            <pc:docMk/>
            <pc:sldMk cId="730098645" sldId="362"/>
            <ac:spMk id="2" creationId="{00000000-0000-0000-0000-000000000000}"/>
          </ac:spMkLst>
        </pc:spChg>
      </pc:sldChg>
      <pc:sldChg chg="modSp">
        <pc:chgData name="Ryan Etzel" userId="S::ryan.etzel_gmail.com#ext#@nh4h.onmicrosoft.com::6b04337c-2959-4c7a-a0b3-e25caa6d2f43" providerId="AD" clId="Web-{A5EC7CDE-15B9-40DE-8042-D1D87C265FFE}" dt="2021-11-06T22:53:00.569" v="115" actId="20577"/>
        <pc:sldMkLst>
          <pc:docMk/>
          <pc:sldMk cId="1501697741" sldId="10635"/>
        </pc:sldMkLst>
        <pc:spChg chg="mod">
          <ac:chgData name="Ryan Etzel" userId="S::ryan.etzel_gmail.com#ext#@nh4h.onmicrosoft.com::6b04337c-2959-4c7a-a0b3-e25caa6d2f43" providerId="AD" clId="Web-{A5EC7CDE-15B9-40DE-8042-D1D87C265FFE}" dt="2021-11-06T22:53:00.569" v="115" actId="20577"/>
          <ac:spMkLst>
            <pc:docMk/>
            <pc:sldMk cId="1501697741" sldId="10635"/>
            <ac:spMk id="3" creationId="{846BF341-85AD-4A11-9C6E-77658297524C}"/>
          </ac:spMkLst>
        </pc:spChg>
        <pc:spChg chg="mod">
          <ac:chgData name="Ryan Etzel" userId="S::ryan.etzel_gmail.com#ext#@nh4h.onmicrosoft.com::6b04337c-2959-4c7a-a0b3-e25caa6d2f43" providerId="AD" clId="Web-{A5EC7CDE-15B9-40DE-8042-D1D87C265FFE}" dt="2021-11-06T22:49:47.951" v="18" actId="20577"/>
          <ac:spMkLst>
            <pc:docMk/>
            <pc:sldMk cId="1501697741" sldId="10635"/>
            <ac:spMk id="7" creationId="{A1F28941-D06E-4A20-AD43-AB0A66370E8E}"/>
          </ac:spMkLst>
        </pc:spChg>
      </pc:sldChg>
      <pc:sldChg chg="modSp">
        <pc:chgData name="Ryan Etzel" userId="S::ryan.etzel_gmail.com#ext#@nh4h.onmicrosoft.com::6b04337c-2959-4c7a-a0b3-e25caa6d2f43" providerId="AD" clId="Web-{A5EC7CDE-15B9-40DE-8042-D1D87C265FFE}" dt="2021-11-06T22:50:22.623" v="26" actId="20577"/>
        <pc:sldMkLst>
          <pc:docMk/>
          <pc:sldMk cId="3893795136" sldId="10637"/>
        </pc:sldMkLst>
        <pc:spChg chg="mod">
          <ac:chgData name="Ryan Etzel" userId="S::ryan.etzel_gmail.com#ext#@nh4h.onmicrosoft.com::6b04337c-2959-4c7a-a0b3-e25caa6d2f43" providerId="AD" clId="Web-{A5EC7CDE-15B9-40DE-8042-D1D87C265FFE}" dt="2021-11-06T22:50:22.623" v="26" actId="20577"/>
          <ac:spMkLst>
            <pc:docMk/>
            <pc:sldMk cId="3893795136" sldId="10637"/>
            <ac:spMk id="3" creationId="{5F2AC125-8238-4CC3-A718-FE8666C4D024}"/>
          </ac:spMkLst>
        </pc:spChg>
      </pc:sldChg>
      <pc:sldChg chg="modSp">
        <pc:chgData name="Ryan Etzel" userId="S::ryan.etzel_gmail.com#ext#@nh4h.onmicrosoft.com::6b04337c-2959-4c7a-a0b3-e25caa6d2f43" providerId="AD" clId="Web-{A5EC7CDE-15B9-40DE-8042-D1D87C265FFE}" dt="2021-11-06T22:52:31.506" v="84" actId="20577"/>
        <pc:sldMkLst>
          <pc:docMk/>
          <pc:sldMk cId="4010235798" sldId="10652"/>
        </pc:sldMkLst>
        <pc:spChg chg="mod">
          <ac:chgData name="Ryan Etzel" userId="S::ryan.etzel_gmail.com#ext#@nh4h.onmicrosoft.com::6b04337c-2959-4c7a-a0b3-e25caa6d2f43" providerId="AD" clId="Web-{A5EC7CDE-15B9-40DE-8042-D1D87C265FFE}" dt="2021-11-06T22:52:31.506" v="84" actId="20577"/>
          <ac:spMkLst>
            <pc:docMk/>
            <pc:sldMk cId="4010235798" sldId="10652"/>
            <ac:spMk id="2" creationId="{03C099FD-49E0-48B8-BB84-C1898D58F32B}"/>
          </ac:spMkLst>
        </pc:spChg>
      </pc:sldChg>
      <pc:sldChg chg="new del">
        <pc:chgData name="Ryan Etzel" userId="S::ryan.etzel_gmail.com#ext#@nh4h.onmicrosoft.com::6b04337c-2959-4c7a-a0b3-e25caa6d2f43" providerId="AD" clId="Web-{A5EC7CDE-15B9-40DE-8042-D1D87C265FFE}" dt="2021-11-06T22:51:09.062" v="28"/>
        <pc:sldMkLst>
          <pc:docMk/>
          <pc:sldMk cId="275471061" sldId="10656"/>
        </pc:sldMkLst>
      </pc:sldChg>
      <pc:sldChg chg="modSp new">
        <pc:chgData name="Ryan Etzel" userId="S::ryan.etzel_gmail.com#ext#@nh4h.onmicrosoft.com::6b04337c-2959-4c7a-a0b3-e25caa6d2f43" providerId="AD" clId="Web-{A5EC7CDE-15B9-40DE-8042-D1D87C265FFE}" dt="2021-11-06T22:51:24.937" v="46" actId="20577"/>
        <pc:sldMkLst>
          <pc:docMk/>
          <pc:sldMk cId="2610638906" sldId="10656"/>
        </pc:sldMkLst>
        <pc:spChg chg="mod">
          <ac:chgData name="Ryan Etzel" userId="S::ryan.etzel_gmail.com#ext#@nh4h.onmicrosoft.com::6b04337c-2959-4c7a-a0b3-e25caa6d2f43" providerId="AD" clId="Web-{A5EC7CDE-15B9-40DE-8042-D1D87C265FFE}" dt="2021-11-06T22:51:24.937" v="46" actId="20577"/>
          <ac:spMkLst>
            <pc:docMk/>
            <pc:sldMk cId="2610638906" sldId="10656"/>
            <ac:spMk id="2" creationId="{F1575492-20E5-4FBA-96F9-D2E47F1895C1}"/>
          </ac:spMkLst>
        </pc:spChg>
      </pc:sldChg>
      <pc:sldChg chg="modSp new">
        <pc:chgData name="Ryan Etzel" userId="S::ryan.etzel_gmail.com#ext#@nh4h.onmicrosoft.com::6b04337c-2959-4c7a-a0b3-e25caa6d2f43" providerId="AD" clId="Web-{A5EC7CDE-15B9-40DE-8042-D1D87C265FFE}" dt="2021-11-06T22:52:00.052" v="78" actId="20577"/>
        <pc:sldMkLst>
          <pc:docMk/>
          <pc:sldMk cId="326236357" sldId="10657"/>
        </pc:sldMkLst>
        <pc:spChg chg="mod">
          <ac:chgData name="Ryan Etzel" userId="S::ryan.etzel_gmail.com#ext#@nh4h.onmicrosoft.com::6b04337c-2959-4c7a-a0b3-e25caa6d2f43" providerId="AD" clId="Web-{A5EC7CDE-15B9-40DE-8042-D1D87C265FFE}" dt="2021-11-06T22:52:00.052" v="78" actId="20577"/>
          <ac:spMkLst>
            <pc:docMk/>
            <pc:sldMk cId="326236357" sldId="10657"/>
            <ac:spMk id="2" creationId="{F2C63904-2C59-4EF9-886E-38E9FC6100E3}"/>
          </ac:spMkLst>
        </pc:spChg>
      </pc:sldChg>
    </pc:docChg>
  </pc:docChgLst>
  <pc:docChgLst>
    <pc:chgData name="Layne Price" userId="S::layne.price10_gmail.com#ext#@nh4h.onmicrosoft.com::9d360d9b-dfaa-4800-ba5c-57d9541e148b" providerId="AD" clId="Web-{C73A97CF-5B95-431E-A0A9-32EEB92908FB}"/>
    <pc:docChg chg="modSld">
      <pc:chgData name="Layne Price" userId="S::layne.price10_gmail.com#ext#@nh4h.onmicrosoft.com::9d360d9b-dfaa-4800-ba5c-57d9541e148b" providerId="AD" clId="Web-{C73A97CF-5B95-431E-A0A9-32EEB92908FB}" dt="2021-11-07T15:49:13.736" v="62" actId="20577"/>
      <pc:docMkLst>
        <pc:docMk/>
      </pc:docMkLst>
      <pc:sldChg chg="addSp delSp">
        <pc:chgData name="Layne Price" userId="S::layne.price10_gmail.com#ext#@nh4h.onmicrosoft.com::9d360d9b-dfaa-4800-ba5c-57d9541e148b" providerId="AD" clId="Web-{C73A97CF-5B95-431E-A0A9-32EEB92908FB}" dt="2021-11-07T15:43:32.384" v="56"/>
        <pc:sldMkLst>
          <pc:docMk/>
          <pc:sldMk cId="1042836464" sldId="333"/>
        </pc:sldMkLst>
        <pc:spChg chg="add del">
          <ac:chgData name="Layne Price" userId="S::layne.price10_gmail.com#ext#@nh4h.onmicrosoft.com::9d360d9b-dfaa-4800-ba5c-57d9541e148b" providerId="AD" clId="Web-{C73A97CF-5B95-431E-A0A9-32EEB92908FB}" dt="2021-11-07T15:43:32.384" v="56"/>
          <ac:spMkLst>
            <pc:docMk/>
            <pc:sldMk cId="1042836464" sldId="333"/>
            <ac:spMk id="3" creationId="{D145F162-6E53-4C95-97C0-1AF4700DF5D6}"/>
          </ac:spMkLst>
        </pc:spChg>
      </pc:sldChg>
      <pc:sldChg chg="modSp">
        <pc:chgData name="Layne Price" userId="S::layne.price10_gmail.com#ext#@nh4h.onmicrosoft.com::9d360d9b-dfaa-4800-ba5c-57d9541e148b" providerId="AD" clId="Web-{C73A97CF-5B95-431E-A0A9-32EEB92908FB}" dt="2021-11-07T15:49:13.736" v="62" actId="20577"/>
        <pc:sldMkLst>
          <pc:docMk/>
          <pc:sldMk cId="730098645" sldId="362"/>
        </pc:sldMkLst>
        <pc:spChg chg="mod">
          <ac:chgData name="Layne Price" userId="S::layne.price10_gmail.com#ext#@nh4h.onmicrosoft.com::9d360d9b-dfaa-4800-ba5c-57d9541e148b" providerId="AD" clId="Web-{C73A97CF-5B95-431E-A0A9-32EEB92908FB}" dt="2021-11-07T15:49:13.736" v="62" actId="20577"/>
          <ac:spMkLst>
            <pc:docMk/>
            <pc:sldMk cId="730098645" sldId="362"/>
            <ac:spMk id="2" creationId="{00000000-0000-0000-0000-000000000000}"/>
          </ac:spMkLst>
        </pc:spChg>
      </pc:sldChg>
      <pc:sldChg chg="modSp">
        <pc:chgData name="Layne Price" userId="S::layne.price10_gmail.com#ext#@nh4h.onmicrosoft.com::9d360d9b-dfaa-4800-ba5c-57d9541e148b" providerId="AD" clId="Web-{C73A97CF-5B95-431E-A0A9-32EEB92908FB}" dt="2021-11-07T15:39:44.051" v="22" actId="14100"/>
        <pc:sldMkLst>
          <pc:docMk/>
          <pc:sldMk cId="1865327445" sldId="10639"/>
        </pc:sldMkLst>
        <pc:spChg chg="mod">
          <ac:chgData name="Layne Price" userId="S::layne.price10_gmail.com#ext#@nh4h.onmicrosoft.com::9d360d9b-dfaa-4800-ba5c-57d9541e148b" providerId="AD" clId="Web-{C73A97CF-5B95-431E-A0A9-32EEB92908FB}" dt="2021-11-07T15:39:22.660" v="20" actId="14100"/>
          <ac:spMkLst>
            <pc:docMk/>
            <pc:sldMk cId="1865327445" sldId="10639"/>
            <ac:spMk id="1092" creationId="{BFAEAC01-16CC-42B0-85E2-8E611492633F}"/>
          </ac:spMkLst>
        </pc:spChg>
        <pc:grpChg chg="mod">
          <ac:chgData name="Layne Price" userId="S::layne.price10_gmail.com#ext#@nh4h.onmicrosoft.com::9d360d9b-dfaa-4800-ba5c-57d9541e148b" providerId="AD" clId="Web-{C73A97CF-5B95-431E-A0A9-32EEB92908FB}" dt="2021-11-07T15:39:44.051" v="22" actId="14100"/>
          <ac:grpSpMkLst>
            <pc:docMk/>
            <pc:sldMk cId="1865327445" sldId="10639"/>
            <ac:grpSpMk id="155" creationId="{D27CC15C-8338-484C-9BCA-FA8FDEA5B390}"/>
          </ac:grpSpMkLst>
        </pc:grpChg>
        <pc:graphicFrameChg chg="mod">
          <ac:chgData name="Layne Price" userId="S::layne.price10_gmail.com#ext#@nh4h.onmicrosoft.com::9d360d9b-dfaa-4800-ba5c-57d9541e148b" providerId="AD" clId="Web-{C73A97CF-5B95-431E-A0A9-32EEB92908FB}" dt="2021-11-07T15:39:18.551" v="19" actId="14100"/>
          <ac:graphicFrameMkLst>
            <pc:docMk/>
            <pc:sldMk cId="1865327445" sldId="10639"/>
            <ac:graphicFrameMk id="4" creationId="{209922AD-6395-49FF-ACAB-9181C6FFB8BF}"/>
          </ac:graphicFrameMkLst>
        </pc:graphicFrameChg>
      </pc:sldChg>
      <pc:sldChg chg="delSp modSp">
        <pc:chgData name="Layne Price" userId="S::layne.price10_gmail.com#ext#@nh4h.onmicrosoft.com::9d360d9b-dfaa-4800-ba5c-57d9541e148b" providerId="AD" clId="Web-{C73A97CF-5B95-431E-A0A9-32EEB92908FB}" dt="2021-11-07T15:47:34.859" v="57"/>
        <pc:sldMkLst>
          <pc:docMk/>
          <pc:sldMk cId="3823224648" sldId="10651"/>
        </pc:sldMkLst>
        <pc:spChg chg="mod">
          <ac:chgData name="Layne Price" userId="S::layne.price10_gmail.com#ext#@nh4h.onmicrosoft.com::9d360d9b-dfaa-4800-ba5c-57d9541e148b" providerId="AD" clId="Web-{C73A97CF-5B95-431E-A0A9-32EEB92908FB}" dt="2021-11-07T15:41:44.022" v="53" actId="1076"/>
          <ac:spMkLst>
            <pc:docMk/>
            <pc:sldMk cId="3823224648" sldId="10651"/>
            <ac:spMk id="462" creationId="{9495DD35-3D30-4CBA-AF51-DC599AA4E716}"/>
          </ac:spMkLst>
        </pc:spChg>
        <pc:spChg chg="mod">
          <ac:chgData name="Layne Price" userId="S::layne.price10_gmail.com#ext#@nh4h.onmicrosoft.com::9d360d9b-dfaa-4800-ba5c-57d9541e148b" providerId="AD" clId="Web-{C73A97CF-5B95-431E-A0A9-32EEB92908FB}" dt="2021-11-07T15:41:47.929" v="54" actId="1076"/>
          <ac:spMkLst>
            <pc:docMk/>
            <pc:sldMk cId="3823224648" sldId="10651"/>
            <ac:spMk id="500" creationId="{45D0632D-B9A9-47FE-8B0E-6CF86FE78FE2}"/>
          </ac:spMkLst>
        </pc:spChg>
        <pc:spChg chg="del">
          <ac:chgData name="Layne Price" userId="S::layne.price10_gmail.com#ext#@nh4h.onmicrosoft.com::9d360d9b-dfaa-4800-ba5c-57d9541e148b" providerId="AD" clId="Web-{C73A97CF-5B95-431E-A0A9-32EEB92908FB}" dt="2021-11-07T15:47:34.859" v="57"/>
          <ac:spMkLst>
            <pc:docMk/>
            <pc:sldMk cId="3823224648" sldId="10651"/>
            <ac:spMk id="539" creationId="{EA30FB5F-B6B6-4E06-AFE8-82C3579A02E5}"/>
          </ac:spMkLst>
        </pc:spChg>
        <pc:graphicFrameChg chg="mod">
          <ac:chgData name="Layne Price" userId="S::layne.price10_gmail.com#ext#@nh4h.onmicrosoft.com::9d360d9b-dfaa-4800-ba5c-57d9541e148b" providerId="AD" clId="Web-{C73A97CF-5B95-431E-A0A9-32EEB92908FB}" dt="2021-11-07T15:41:38.069" v="52" actId="1076"/>
          <ac:graphicFrameMkLst>
            <pc:docMk/>
            <pc:sldMk cId="3823224648" sldId="10651"/>
            <ac:graphicFrameMk id="4" creationId="{441C1A0E-A801-4748-934F-90DED42449FD}"/>
          </ac:graphicFrameMkLst>
        </pc:graphicFrameChg>
      </pc:sldChg>
      <pc:sldChg chg="modSp">
        <pc:chgData name="Layne Price" userId="S::layne.price10_gmail.com#ext#@nh4h.onmicrosoft.com::9d360d9b-dfaa-4800-ba5c-57d9541e148b" providerId="AD" clId="Web-{C73A97CF-5B95-431E-A0A9-32EEB92908FB}" dt="2021-11-07T15:40:45.130" v="41" actId="20577"/>
        <pc:sldMkLst>
          <pc:docMk/>
          <pc:sldMk cId="4010235798" sldId="10652"/>
        </pc:sldMkLst>
        <pc:spChg chg="mod">
          <ac:chgData name="Layne Price" userId="S::layne.price10_gmail.com#ext#@nh4h.onmicrosoft.com::9d360d9b-dfaa-4800-ba5c-57d9541e148b" providerId="AD" clId="Web-{C73A97CF-5B95-431E-A0A9-32EEB92908FB}" dt="2021-11-07T15:40:45.130" v="41" actId="20577"/>
          <ac:spMkLst>
            <pc:docMk/>
            <pc:sldMk cId="4010235798" sldId="10652"/>
            <ac:spMk id="43" creationId="{AC80ED4A-A8A7-4710-BD5D-8633A84EFA70}"/>
          </ac:spMkLst>
        </pc:spChg>
        <pc:spChg chg="mod">
          <ac:chgData name="Layne Price" userId="S::layne.price10_gmail.com#ext#@nh4h.onmicrosoft.com::9d360d9b-dfaa-4800-ba5c-57d9541e148b" providerId="AD" clId="Web-{C73A97CF-5B95-431E-A0A9-32EEB92908FB}" dt="2021-11-07T15:40:09.380" v="25" actId="14100"/>
          <ac:spMkLst>
            <pc:docMk/>
            <pc:sldMk cId="4010235798" sldId="10652"/>
            <ac:spMk id="155" creationId="{0CE782FD-18C5-491C-8508-FC5044EEDF1C}"/>
          </ac:spMkLst>
        </pc:spChg>
        <pc:spChg chg="mod">
          <ac:chgData name="Layne Price" userId="S::layne.price10_gmail.com#ext#@nh4h.onmicrosoft.com::9d360d9b-dfaa-4800-ba5c-57d9541e148b" providerId="AD" clId="Web-{C73A97CF-5B95-431E-A0A9-32EEB92908FB}" dt="2021-11-07T15:40:18.177" v="30" actId="20577"/>
          <ac:spMkLst>
            <pc:docMk/>
            <pc:sldMk cId="4010235798" sldId="10652"/>
            <ac:spMk id="181" creationId="{47A06D13-260F-49F9-B040-F4B67ADCD63A}"/>
          </ac:spMkLst>
        </pc:spChg>
        <pc:spChg chg="mod">
          <ac:chgData name="Layne Price" userId="S::layne.price10_gmail.com#ext#@nh4h.onmicrosoft.com::9d360d9b-dfaa-4800-ba5c-57d9541e148b" providerId="AD" clId="Web-{C73A97CF-5B95-431E-A0A9-32EEB92908FB}" dt="2021-11-07T15:40:35.990" v="39" actId="20577"/>
          <ac:spMkLst>
            <pc:docMk/>
            <pc:sldMk cId="4010235798" sldId="10652"/>
            <ac:spMk id="248" creationId="{285F2C5D-15B0-402F-9AB2-BD40AE56ABF2}"/>
          </ac:spMkLst>
        </pc:spChg>
      </pc:sldChg>
    </pc:docChg>
  </pc:docChgLst>
  <pc:docChgLst>
    <pc:chgData name="Chau, Pak Wa" userId="S::pakchau_upenn.edu#ext#@nh4h.onmicrosoft.com::4324d13d-74ea-4ffb-ba97-1efa61d8243a" providerId="AD" clId="Web-{28669FD6-42EE-4738-B669-7E6C56723F24}"/>
    <pc:docChg chg="modSld sldOrd">
      <pc:chgData name="Chau, Pak Wa" userId="S::pakchau_upenn.edu#ext#@nh4h.onmicrosoft.com::4324d13d-74ea-4ffb-ba97-1efa61d8243a" providerId="AD" clId="Web-{28669FD6-42EE-4738-B669-7E6C56723F24}" dt="2021-11-06T18:51:02.672" v="168"/>
      <pc:docMkLst>
        <pc:docMk/>
      </pc:docMkLst>
      <pc:sldChg chg="ord">
        <pc:chgData name="Chau, Pak Wa" userId="S::pakchau_upenn.edu#ext#@nh4h.onmicrosoft.com::4324d13d-74ea-4ffb-ba97-1efa61d8243a" providerId="AD" clId="Web-{28669FD6-42EE-4738-B669-7E6C56723F24}" dt="2021-11-06T18:45:58.227" v="9"/>
        <pc:sldMkLst>
          <pc:docMk/>
          <pc:sldMk cId="2127211978" sldId="10626"/>
        </pc:sldMkLst>
      </pc:sldChg>
      <pc:sldChg chg="modSp ord">
        <pc:chgData name="Chau, Pak Wa" userId="S::pakchau_upenn.edu#ext#@nh4h.onmicrosoft.com::4324d13d-74ea-4ffb-ba97-1efa61d8243a" providerId="AD" clId="Web-{28669FD6-42EE-4738-B669-7E6C56723F24}" dt="2021-11-06T18:51:02.672" v="168"/>
        <pc:sldMkLst>
          <pc:docMk/>
          <pc:sldMk cId="778005923" sldId="10633"/>
        </pc:sldMkLst>
        <pc:graphicFrameChg chg="mod modGraphic">
          <ac:chgData name="Chau, Pak Wa" userId="S::pakchau_upenn.edu#ext#@nh4h.onmicrosoft.com::4324d13d-74ea-4ffb-ba97-1efa61d8243a" providerId="AD" clId="Web-{28669FD6-42EE-4738-B669-7E6C56723F24}" dt="2021-11-06T18:51:02.672" v="168"/>
          <ac:graphicFrameMkLst>
            <pc:docMk/>
            <pc:sldMk cId="778005923" sldId="10633"/>
            <ac:graphicFrameMk id="16" creationId="{00000000-0000-0000-0000-000000000000}"/>
          </ac:graphicFrameMkLst>
        </pc:graphicFrameChg>
      </pc:sldChg>
      <pc:sldChg chg="modSp">
        <pc:chgData name="Chau, Pak Wa" userId="S::pakchau_upenn.edu#ext#@nh4h.onmicrosoft.com::4324d13d-74ea-4ffb-ba97-1efa61d8243a" providerId="AD" clId="Web-{28669FD6-42EE-4738-B669-7E6C56723F24}" dt="2021-11-06T18:45:36.274" v="8" actId="20577"/>
        <pc:sldMkLst>
          <pc:docMk/>
          <pc:sldMk cId="1501697741" sldId="10635"/>
        </pc:sldMkLst>
        <pc:spChg chg="mod">
          <ac:chgData name="Chau, Pak Wa" userId="S::pakchau_upenn.edu#ext#@nh4h.onmicrosoft.com::4324d13d-74ea-4ffb-ba97-1efa61d8243a" providerId="AD" clId="Web-{28669FD6-42EE-4738-B669-7E6C56723F24}" dt="2021-11-06T18:45:36.274" v="8" actId="20577"/>
          <ac:spMkLst>
            <pc:docMk/>
            <pc:sldMk cId="1501697741" sldId="10635"/>
            <ac:spMk id="3" creationId="{846BF341-85AD-4A11-9C6E-77658297524C}"/>
          </ac:spMkLst>
        </pc:spChg>
      </pc:sldChg>
    </pc:docChg>
  </pc:docChgLst>
  <pc:docChgLst>
    <pc:chgData name="Chau, Pak Wa" userId="S::pakchau_upenn.edu#ext#@nh4h.onmicrosoft.com::4324d13d-74ea-4ffb-ba97-1efa61d8243a" providerId="AD" clId="Web-{49CF52A1-47CC-4BB4-A513-0B5A303C3B01}"/>
    <pc:docChg chg="addSld modSld sldOrd">
      <pc:chgData name="Chau, Pak Wa" userId="S::pakchau_upenn.edu#ext#@nh4h.onmicrosoft.com::4324d13d-74ea-4ffb-ba97-1efa61d8243a" providerId="AD" clId="Web-{49CF52A1-47CC-4BB4-A513-0B5A303C3B01}" dt="2021-11-07T01:00:06.341" v="24"/>
      <pc:docMkLst>
        <pc:docMk/>
      </pc:docMkLst>
      <pc:sldChg chg="modSp">
        <pc:chgData name="Chau, Pak Wa" userId="S::pakchau_upenn.edu#ext#@nh4h.onmicrosoft.com::4324d13d-74ea-4ffb-ba97-1efa61d8243a" providerId="AD" clId="Web-{49CF52A1-47CC-4BB4-A513-0B5A303C3B01}" dt="2021-11-07T00:49:30.915" v="13" actId="20577"/>
        <pc:sldMkLst>
          <pc:docMk/>
          <pc:sldMk cId="3603105356" sldId="341"/>
        </pc:sldMkLst>
        <pc:spChg chg="mod">
          <ac:chgData name="Chau, Pak Wa" userId="S::pakchau_upenn.edu#ext#@nh4h.onmicrosoft.com::4324d13d-74ea-4ffb-ba97-1efa61d8243a" providerId="AD" clId="Web-{49CF52A1-47CC-4BB4-A513-0B5A303C3B01}" dt="2021-11-07T00:49:30.915" v="13" actId="20577"/>
          <ac:spMkLst>
            <pc:docMk/>
            <pc:sldMk cId="3603105356" sldId="341"/>
            <ac:spMk id="30" creationId="{DE3D5DC9-3430-704A-95C3-A6D98F73F674}"/>
          </ac:spMkLst>
        </pc:spChg>
      </pc:sldChg>
      <pc:sldChg chg="ord">
        <pc:chgData name="Chau, Pak Wa" userId="S::pakchau_upenn.edu#ext#@nh4h.onmicrosoft.com::4324d13d-74ea-4ffb-ba97-1efa61d8243a" providerId="AD" clId="Web-{49CF52A1-47CC-4BB4-A513-0B5A303C3B01}" dt="2021-11-07T00:49:37.415" v="14"/>
        <pc:sldMkLst>
          <pc:docMk/>
          <pc:sldMk cId="1501697741" sldId="10635"/>
        </pc:sldMkLst>
      </pc:sldChg>
      <pc:sldChg chg="addSp delSp modSp mod modShow">
        <pc:chgData name="Chau, Pak Wa" userId="S::pakchau_upenn.edu#ext#@nh4h.onmicrosoft.com::4324d13d-74ea-4ffb-ba97-1efa61d8243a" providerId="AD" clId="Web-{49CF52A1-47CC-4BB4-A513-0B5A303C3B01}" dt="2021-11-07T01:00:06.341" v="24"/>
        <pc:sldMkLst>
          <pc:docMk/>
          <pc:sldMk cId="2484509279" sldId="10649"/>
        </pc:sldMkLst>
        <pc:spChg chg="add del mod">
          <ac:chgData name="Chau, Pak Wa" userId="S::pakchau_upenn.edu#ext#@nh4h.onmicrosoft.com::4324d13d-74ea-4ffb-ba97-1efa61d8243a" providerId="AD" clId="Web-{49CF52A1-47CC-4BB4-A513-0B5A303C3B01}" dt="2021-11-07T01:00:06.341" v="24"/>
          <ac:spMkLst>
            <pc:docMk/>
            <pc:sldMk cId="2484509279" sldId="10649"/>
            <ac:spMk id="5" creationId="{F7B5FA80-6B67-4564-8106-CFF629E7A580}"/>
          </ac:spMkLst>
        </pc:spChg>
      </pc:sldChg>
      <pc:sldChg chg="mod modShow">
        <pc:chgData name="Chau, Pak Wa" userId="S::pakchau_upenn.edu#ext#@nh4h.onmicrosoft.com::4324d13d-74ea-4ffb-ba97-1efa61d8243a" providerId="AD" clId="Web-{49CF52A1-47CC-4BB4-A513-0B5A303C3B01}" dt="2021-11-07T00:51:36.199" v="17"/>
        <pc:sldMkLst>
          <pc:docMk/>
          <pc:sldMk cId="3823224648" sldId="10651"/>
        </pc:sldMkLst>
      </pc:sldChg>
      <pc:sldChg chg="mod modShow">
        <pc:chgData name="Chau, Pak Wa" userId="S::pakchau_upenn.edu#ext#@nh4h.onmicrosoft.com::4324d13d-74ea-4ffb-ba97-1efa61d8243a" providerId="AD" clId="Web-{49CF52A1-47CC-4BB4-A513-0B5A303C3B01}" dt="2021-11-07T00:51:36.277" v="18"/>
        <pc:sldMkLst>
          <pc:docMk/>
          <pc:sldMk cId="4010235798" sldId="10652"/>
        </pc:sldMkLst>
      </pc:sldChg>
      <pc:sldChg chg="mod ord modShow">
        <pc:chgData name="Chau, Pak Wa" userId="S::pakchau_upenn.edu#ext#@nh4h.onmicrosoft.com::4324d13d-74ea-4ffb-ba97-1efa61d8243a" providerId="AD" clId="Web-{49CF52A1-47CC-4BB4-A513-0B5A303C3B01}" dt="2021-11-07T00:49:50.071" v="15"/>
        <pc:sldMkLst>
          <pc:docMk/>
          <pc:sldMk cId="1907833688" sldId="10655"/>
        </pc:sldMkLst>
      </pc:sldChg>
      <pc:sldChg chg="new ord">
        <pc:chgData name="Chau, Pak Wa" userId="S::pakchau_upenn.edu#ext#@nh4h.onmicrosoft.com::4324d13d-74ea-4ffb-ba97-1efa61d8243a" providerId="AD" clId="Web-{49CF52A1-47CC-4BB4-A513-0B5A303C3B01}" dt="2021-11-07T00:49:59.556" v="16"/>
        <pc:sldMkLst>
          <pc:docMk/>
          <pc:sldMk cId="2198371134" sldId="10658"/>
        </pc:sldMkLst>
      </pc:sldChg>
    </pc:docChg>
  </pc:docChgLst>
  <pc:docChgLst>
    <pc:chgData name="Chau, Pak Wa" userId="S::pakchau_upenn.edu#ext#@nh4h.onmicrosoft.com::4324d13d-74ea-4ffb-ba97-1efa61d8243a" providerId="AD" clId="Web-{81F898CC-14AC-4966-B95B-A4D5967E65CD}"/>
    <pc:docChg chg="addSld modSld sldOrd">
      <pc:chgData name="Chau, Pak Wa" userId="S::pakchau_upenn.edu#ext#@nh4h.onmicrosoft.com::4324d13d-74ea-4ffb-ba97-1efa61d8243a" providerId="AD" clId="Web-{81F898CC-14AC-4966-B95B-A4D5967E65CD}" dt="2021-11-06T17:49:19.953" v="670" actId="20577"/>
      <pc:docMkLst>
        <pc:docMk/>
      </pc:docMkLst>
      <pc:sldChg chg="modSp">
        <pc:chgData name="Chau, Pak Wa" userId="S::pakchau_upenn.edu#ext#@nh4h.onmicrosoft.com::4324d13d-74ea-4ffb-ba97-1efa61d8243a" providerId="AD" clId="Web-{81F898CC-14AC-4966-B95B-A4D5967E65CD}" dt="2021-11-06T17:40:43.064" v="167" actId="20577"/>
        <pc:sldMkLst>
          <pc:docMk/>
          <pc:sldMk cId="730098645" sldId="362"/>
        </pc:sldMkLst>
        <pc:spChg chg="mod">
          <ac:chgData name="Chau, Pak Wa" userId="S::pakchau_upenn.edu#ext#@nh4h.onmicrosoft.com::4324d13d-74ea-4ffb-ba97-1efa61d8243a" providerId="AD" clId="Web-{81F898CC-14AC-4966-B95B-A4D5967E65CD}" dt="2021-11-06T17:40:43.064" v="167" actId="20577"/>
          <ac:spMkLst>
            <pc:docMk/>
            <pc:sldMk cId="730098645" sldId="362"/>
            <ac:spMk id="2" creationId="{00000000-0000-0000-0000-000000000000}"/>
          </ac:spMkLst>
        </pc:spChg>
        <pc:spChg chg="mod">
          <ac:chgData name="Chau, Pak Wa" userId="S::pakchau_upenn.edu#ext#@nh4h.onmicrosoft.com::4324d13d-74ea-4ffb-ba97-1efa61d8243a" providerId="AD" clId="Web-{81F898CC-14AC-4966-B95B-A4D5967E65CD}" dt="2021-11-06T17:32:10.333" v="9" actId="20577"/>
          <ac:spMkLst>
            <pc:docMk/>
            <pc:sldMk cId="730098645" sldId="362"/>
            <ac:spMk id="4" creationId="{00000000-0000-0000-0000-000000000000}"/>
          </ac:spMkLst>
        </pc:spChg>
      </pc:sldChg>
      <pc:sldChg chg="modSp">
        <pc:chgData name="Chau, Pak Wa" userId="S::pakchau_upenn.edu#ext#@nh4h.onmicrosoft.com::4324d13d-74ea-4ffb-ba97-1efa61d8243a" providerId="AD" clId="Web-{81F898CC-14AC-4966-B95B-A4D5967E65CD}" dt="2021-11-06T17:45:34.009" v="508" actId="20577"/>
        <pc:sldMkLst>
          <pc:docMk/>
          <pc:sldMk cId="3010064378" sldId="10616"/>
        </pc:sldMkLst>
        <pc:spChg chg="mod">
          <ac:chgData name="Chau, Pak Wa" userId="S::pakchau_upenn.edu#ext#@nh4h.onmicrosoft.com::4324d13d-74ea-4ffb-ba97-1efa61d8243a" providerId="AD" clId="Web-{81F898CC-14AC-4966-B95B-A4D5967E65CD}" dt="2021-11-06T17:45:34.009" v="508" actId="20577"/>
          <ac:spMkLst>
            <pc:docMk/>
            <pc:sldMk cId="3010064378" sldId="10616"/>
            <ac:spMk id="3" creationId="{531CA2CE-35A1-1240-AEAF-1ED55DF0803E}"/>
          </ac:spMkLst>
        </pc:spChg>
      </pc:sldChg>
      <pc:sldChg chg="modSp new ord">
        <pc:chgData name="Chau, Pak Wa" userId="S::pakchau_upenn.edu#ext#@nh4h.onmicrosoft.com::4324d13d-74ea-4ffb-ba97-1efa61d8243a" providerId="AD" clId="Web-{81F898CC-14AC-4966-B95B-A4D5967E65CD}" dt="2021-11-06T17:49:19.953" v="670" actId="20577"/>
        <pc:sldMkLst>
          <pc:docMk/>
          <pc:sldMk cId="1501697741" sldId="10635"/>
        </pc:sldMkLst>
        <pc:spChg chg="mod">
          <ac:chgData name="Chau, Pak Wa" userId="S::pakchau_upenn.edu#ext#@nh4h.onmicrosoft.com::4324d13d-74ea-4ffb-ba97-1efa61d8243a" providerId="AD" clId="Web-{81F898CC-14AC-4966-B95B-A4D5967E65CD}" dt="2021-11-06T17:46:08.682" v="542" actId="20577"/>
          <ac:spMkLst>
            <pc:docMk/>
            <pc:sldMk cId="1501697741" sldId="10635"/>
            <ac:spMk id="2" creationId="{453E5225-BE5A-4DA9-AB66-BF6CAE5E5DCD}"/>
          </ac:spMkLst>
        </pc:spChg>
        <pc:spChg chg="mod">
          <ac:chgData name="Chau, Pak Wa" userId="S::pakchau_upenn.edu#ext#@nh4h.onmicrosoft.com::4324d13d-74ea-4ffb-ba97-1efa61d8243a" providerId="AD" clId="Web-{81F898CC-14AC-4966-B95B-A4D5967E65CD}" dt="2021-11-06T17:49:19.953" v="670" actId="20577"/>
          <ac:spMkLst>
            <pc:docMk/>
            <pc:sldMk cId="1501697741" sldId="10635"/>
            <ac:spMk id="3" creationId="{846BF341-85AD-4A11-9C6E-77658297524C}"/>
          </ac:spMkLst>
        </pc:spChg>
      </pc:sldChg>
    </pc:docChg>
  </pc:docChgLst>
  <pc:docChgLst>
    <pc:chgData name="Chau, Pak Wa" userId="S::pakchau_upenn.edu#ext#@nh4h.onmicrosoft.com::4324d13d-74ea-4ffb-ba97-1efa61d8243a" providerId="AD" clId="Web-{02B67183-EA6E-42F5-80ED-6F0CAB6F4425}"/>
    <pc:docChg chg="addSld delSld modSld">
      <pc:chgData name="Chau, Pak Wa" userId="S::pakchau_upenn.edu#ext#@nh4h.onmicrosoft.com::4324d13d-74ea-4ffb-ba97-1efa61d8243a" providerId="AD" clId="Web-{02B67183-EA6E-42F5-80ED-6F0CAB6F4425}" dt="2021-11-06T20:05:32.371" v="11"/>
      <pc:docMkLst>
        <pc:docMk/>
      </pc:docMkLst>
      <pc:sldChg chg="del">
        <pc:chgData name="Chau, Pak Wa" userId="S::pakchau_upenn.edu#ext#@nh4h.onmicrosoft.com::4324d13d-74ea-4ffb-ba97-1efa61d8243a" providerId="AD" clId="Web-{02B67183-EA6E-42F5-80ED-6F0CAB6F4425}" dt="2021-11-06T20:05:03.198" v="5"/>
        <pc:sldMkLst>
          <pc:docMk/>
          <pc:sldMk cId="1684273207" sldId="10648"/>
        </pc:sldMkLst>
      </pc:sldChg>
      <pc:sldChg chg="addSp delSp modSp new">
        <pc:chgData name="Chau, Pak Wa" userId="S::pakchau_upenn.edu#ext#@nh4h.onmicrosoft.com::4324d13d-74ea-4ffb-ba97-1efa61d8243a" providerId="AD" clId="Web-{02B67183-EA6E-42F5-80ED-6F0CAB6F4425}" dt="2021-11-06T20:05:09.527" v="9"/>
        <pc:sldMkLst>
          <pc:docMk/>
          <pc:sldMk cId="2484509279" sldId="10649"/>
        </pc:sldMkLst>
        <pc:spChg chg="del">
          <ac:chgData name="Chau, Pak Wa" userId="S::pakchau_upenn.edu#ext#@nh4h.onmicrosoft.com::4324d13d-74ea-4ffb-ba97-1efa61d8243a" providerId="AD" clId="Web-{02B67183-EA6E-42F5-80ED-6F0CAB6F4425}" dt="2021-11-06T20:04:49.495" v="1"/>
          <ac:spMkLst>
            <pc:docMk/>
            <pc:sldMk cId="2484509279" sldId="10649"/>
            <ac:spMk id="4" creationId="{7440AF52-1A64-43E8-AC85-AD8E449A6660}"/>
          </ac:spMkLst>
        </pc:spChg>
        <pc:spChg chg="add del mod">
          <ac:chgData name="Chau, Pak Wa" userId="S::pakchau_upenn.edu#ext#@nh4h.onmicrosoft.com::4324d13d-74ea-4ffb-ba97-1efa61d8243a" providerId="AD" clId="Web-{02B67183-EA6E-42F5-80ED-6F0CAB6F4425}" dt="2021-11-06T20:05:09.527" v="9"/>
          <ac:spMkLst>
            <pc:docMk/>
            <pc:sldMk cId="2484509279" sldId="10649"/>
            <ac:spMk id="6" creationId="{959B3270-F4DD-4E9A-911C-4F6F034605F5}"/>
          </ac:spMkLst>
        </pc:spChg>
        <pc:picChg chg="add mod">
          <ac:chgData name="Chau, Pak Wa" userId="S::pakchau_upenn.edu#ext#@nh4h.onmicrosoft.com::4324d13d-74ea-4ffb-ba97-1efa61d8243a" providerId="AD" clId="Web-{02B67183-EA6E-42F5-80ED-6F0CAB6F4425}" dt="2021-11-06T20:04:55.120" v="4" actId="14100"/>
          <ac:picMkLst>
            <pc:docMk/>
            <pc:sldMk cId="2484509279" sldId="10649"/>
            <ac:picMk id="5" creationId="{08CBEB0C-09C1-4C0F-9978-CA9C38E797DA}"/>
          </ac:picMkLst>
        </pc:picChg>
      </pc:sldChg>
      <pc:sldChg chg="new">
        <pc:chgData name="Chau, Pak Wa" userId="S::pakchau_upenn.edu#ext#@nh4h.onmicrosoft.com::4324d13d-74ea-4ffb-ba97-1efa61d8243a" providerId="AD" clId="Web-{02B67183-EA6E-42F5-80ED-6F0CAB6F4425}" dt="2021-11-06T20:05:30.121" v="10"/>
        <pc:sldMkLst>
          <pc:docMk/>
          <pc:sldMk cId="1118361807" sldId="10650"/>
        </pc:sldMkLst>
      </pc:sldChg>
      <pc:sldChg chg="new">
        <pc:chgData name="Chau, Pak Wa" userId="S::pakchau_upenn.edu#ext#@nh4h.onmicrosoft.com::4324d13d-74ea-4ffb-ba97-1efa61d8243a" providerId="AD" clId="Web-{02B67183-EA6E-42F5-80ED-6F0CAB6F4425}" dt="2021-11-06T20:05:32.371" v="11"/>
        <pc:sldMkLst>
          <pc:docMk/>
          <pc:sldMk cId="3823224648" sldId="10651"/>
        </pc:sldMkLst>
      </pc:sldChg>
    </pc:docChg>
  </pc:docChgLst>
  <pc:docChgLst>
    <pc:chgData name="Layne Price" userId="S::layne.price10_gmail.com#ext#@nh4h.onmicrosoft.com::9d360d9b-dfaa-4800-ba5c-57d9541e148b" providerId="AD" clId="Web-{BC2D7D9B-D7F5-4873-8095-87449427C170}"/>
    <pc:docChg chg="modSld">
      <pc:chgData name="Layne Price" userId="S::layne.price10_gmail.com#ext#@nh4h.onmicrosoft.com::9d360d9b-dfaa-4800-ba5c-57d9541e148b" providerId="AD" clId="Web-{BC2D7D9B-D7F5-4873-8095-87449427C170}" dt="2021-11-07T04:11:04.751" v="40" actId="14100"/>
      <pc:docMkLst>
        <pc:docMk/>
      </pc:docMkLst>
      <pc:sldChg chg="modSp">
        <pc:chgData name="Layne Price" userId="S::layne.price10_gmail.com#ext#@nh4h.onmicrosoft.com::9d360d9b-dfaa-4800-ba5c-57d9541e148b" providerId="AD" clId="Web-{BC2D7D9B-D7F5-4873-8095-87449427C170}" dt="2021-11-07T04:02:53.568" v="2" actId="1076"/>
        <pc:sldMkLst>
          <pc:docMk/>
          <pc:sldMk cId="2233709375" sldId="10627"/>
        </pc:sldMkLst>
        <pc:spChg chg="mod">
          <ac:chgData name="Layne Price" userId="S::layne.price10_gmail.com#ext#@nh4h.onmicrosoft.com::9d360d9b-dfaa-4800-ba5c-57d9541e148b" providerId="AD" clId="Web-{BC2D7D9B-D7F5-4873-8095-87449427C170}" dt="2021-11-07T04:02:53.568" v="2" actId="1076"/>
          <ac:spMkLst>
            <pc:docMk/>
            <pc:sldMk cId="2233709375" sldId="10627"/>
            <ac:spMk id="6" creationId="{2EC0D728-CA60-46EB-A61E-C99031A04E23}"/>
          </ac:spMkLst>
        </pc:spChg>
      </pc:sldChg>
      <pc:sldChg chg="modSp">
        <pc:chgData name="Layne Price" userId="S::layne.price10_gmail.com#ext#@nh4h.onmicrosoft.com::9d360d9b-dfaa-4800-ba5c-57d9541e148b" providerId="AD" clId="Web-{BC2D7D9B-D7F5-4873-8095-87449427C170}" dt="2021-11-07T04:09:20.096" v="37"/>
        <pc:sldMkLst>
          <pc:docMk/>
          <pc:sldMk cId="1865327445" sldId="10639"/>
        </pc:sldMkLst>
        <pc:graphicFrameChg chg="modGraphic">
          <ac:chgData name="Layne Price" userId="S::layne.price10_gmail.com#ext#@nh4h.onmicrosoft.com::9d360d9b-dfaa-4800-ba5c-57d9541e148b" providerId="AD" clId="Web-{BC2D7D9B-D7F5-4873-8095-87449427C170}" dt="2021-11-07T04:09:20.096" v="37"/>
          <ac:graphicFrameMkLst>
            <pc:docMk/>
            <pc:sldMk cId="1865327445" sldId="10639"/>
            <ac:graphicFrameMk id="4" creationId="{209922AD-6395-49FF-ACAB-9181C6FFB8BF}"/>
          </ac:graphicFrameMkLst>
        </pc:graphicFrameChg>
      </pc:sldChg>
      <pc:sldChg chg="modSp">
        <pc:chgData name="Layne Price" userId="S::layne.price10_gmail.com#ext#@nh4h.onmicrosoft.com::9d360d9b-dfaa-4800-ba5c-57d9541e148b" providerId="AD" clId="Web-{BC2D7D9B-D7F5-4873-8095-87449427C170}" dt="2021-11-07T04:11:04.751" v="40" actId="14100"/>
        <pc:sldMkLst>
          <pc:docMk/>
          <pc:sldMk cId="3208476607" sldId="10642"/>
        </pc:sldMkLst>
        <pc:spChg chg="mod">
          <ac:chgData name="Layne Price" userId="S::layne.price10_gmail.com#ext#@nh4h.onmicrosoft.com::9d360d9b-dfaa-4800-ba5c-57d9541e148b" providerId="AD" clId="Web-{BC2D7D9B-D7F5-4873-8095-87449427C170}" dt="2021-11-07T04:04:03.036" v="19" actId="20577"/>
          <ac:spMkLst>
            <pc:docMk/>
            <pc:sldMk cId="3208476607" sldId="10642"/>
            <ac:spMk id="3" creationId="{083C206F-C04B-41C5-B43D-E2A68B85E8D3}"/>
          </ac:spMkLst>
        </pc:spChg>
        <pc:picChg chg="mod">
          <ac:chgData name="Layne Price" userId="S::layne.price10_gmail.com#ext#@nh4h.onmicrosoft.com::9d360d9b-dfaa-4800-ba5c-57d9541e148b" providerId="AD" clId="Web-{BC2D7D9B-D7F5-4873-8095-87449427C170}" dt="2021-11-07T04:11:04.751" v="40" actId="14100"/>
          <ac:picMkLst>
            <pc:docMk/>
            <pc:sldMk cId="3208476607" sldId="10642"/>
            <ac:picMk id="7" creationId="{BE3C4057-8B79-4E4C-A724-2BF907DEACDC}"/>
          </ac:picMkLst>
        </pc:picChg>
      </pc:sldChg>
      <pc:sldChg chg="modSp">
        <pc:chgData name="Layne Price" userId="S::layne.price10_gmail.com#ext#@nh4h.onmicrosoft.com::9d360d9b-dfaa-4800-ba5c-57d9541e148b" providerId="AD" clId="Web-{BC2D7D9B-D7F5-4873-8095-87449427C170}" dt="2021-11-07T04:05:18.457" v="22"/>
        <pc:sldMkLst>
          <pc:docMk/>
          <pc:sldMk cId="2484509279" sldId="10649"/>
        </pc:sldMkLst>
        <pc:graphicFrameChg chg="modGraphic">
          <ac:chgData name="Layne Price" userId="S::layne.price10_gmail.com#ext#@nh4h.onmicrosoft.com::9d360d9b-dfaa-4800-ba5c-57d9541e148b" providerId="AD" clId="Web-{BC2D7D9B-D7F5-4873-8095-87449427C170}" dt="2021-11-07T04:05:18.457" v="22"/>
          <ac:graphicFrameMkLst>
            <pc:docMk/>
            <pc:sldMk cId="2484509279" sldId="10649"/>
            <ac:graphicFrameMk id="6" creationId="{2EA4F0BA-E0EE-4C67-8BC4-E625BF1B11D3}"/>
          </ac:graphicFrameMkLst>
        </pc:graphicFrameChg>
      </pc:sldChg>
      <pc:sldChg chg="delSp modSp">
        <pc:chgData name="Layne Price" userId="S::layne.price10_gmail.com#ext#@nh4h.onmicrosoft.com::9d360d9b-dfaa-4800-ba5c-57d9541e148b" providerId="AD" clId="Web-{BC2D7D9B-D7F5-4873-8095-87449427C170}" dt="2021-11-07T04:07:33.612" v="31"/>
        <pc:sldMkLst>
          <pc:docMk/>
          <pc:sldMk cId="3823224648" sldId="10651"/>
        </pc:sldMkLst>
        <pc:spChg chg="del">
          <ac:chgData name="Layne Price" userId="S::layne.price10_gmail.com#ext#@nh4h.onmicrosoft.com::9d360d9b-dfaa-4800-ba5c-57d9541e148b" providerId="AD" clId="Web-{BC2D7D9B-D7F5-4873-8095-87449427C170}" dt="2021-11-07T04:07:33.612" v="31"/>
          <ac:spMkLst>
            <pc:docMk/>
            <pc:sldMk cId="3823224648" sldId="10651"/>
            <ac:spMk id="463" creationId="{994B65BE-CB96-4522-816D-28AB10ADAB0E}"/>
          </ac:spMkLst>
        </pc:spChg>
        <pc:graphicFrameChg chg="mod modGraphic">
          <ac:chgData name="Layne Price" userId="S::layne.price10_gmail.com#ext#@nh4h.onmicrosoft.com::9d360d9b-dfaa-4800-ba5c-57d9541e148b" providerId="AD" clId="Web-{BC2D7D9B-D7F5-4873-8095-87449427C170}" dt="2021-11-07T04:06:13.066" v="27" actId="1076"/>
          <ac:graphicFrameMkLst>
            <pc:docMk/>
            <pc:sldMk cId="3823224648" sldId="10651"/>
            <ac:graphicFrameMk id="4" creationId="{441C1A0E-A801-4748-934F-90DED42449FD}"/>
          </ac:graphicFrameMkLst>
        </pc:graphicFrameChg>
      </pc:sldChg>
      <pc:sldChg chg="modSp">
        <pc:chgData name="Layne Price" userId="S::layne.price10_gmail.com#ext#@nh4h.onmicrosoft.com::9d360d9b-dfaa-4800-ba5c-57d9541e148b" providerId="AD" clId="Web-{BC2D7D9B-D7F5-4873-8095-87449427C170}" dt="2021-11-07T04:10:40.174" v="39" actId="1076"/>
        <pc:sldMkLst>
          <pc:docMk/>
          <pc:sldMk cId="4010235798" sldId="10652"/>
        </pc:sldMkLst>
        <pc:graphicFrameChg chg="mod modGraphic">
          <ac:chgData name="Layne Price" userId="S::layne.price10_gmail.com#ext#@nh4h.onmicrosoft.com::9d360d9b-dfaa-4800-ba5c-57d9541e148b" providerId="AD" clId="Web-{BC2D7D9B-D7F5-4873-8095-87449427C170}" dt="2021-11-07T04:10:40.174" v="39" actId="1076"/>
          <ac:graphicFrameMkLst>
            <pc:docMk/>
            <pc:sldMk cId="4010235798" sldId="10652"/>
            <ac:graphicFrameMk id="4" creationId="{37F9D28F-DE3C-40EA-B176-98CDC6E167B2}"/>
          </ac:graphicFrameMkLst>
        </pc:graphicFrameChg>
      </pc:sldChg>
    </pc:docChg>
  </pc:docChgLst>
  <pc:docChgLst>
    <pc:chgData name="Sharonda Davis" userId="S::fergusos77_aol.com#ext#@nh4h.onmicrosoft.com::fc8908c7-cc5d-4704-926c-ecd248c21f92" providerId="AD" clId="Web-{00A34805-3B62-4596-B5A1-F9E33C88DE33}"/>
    <pc:docChg chg="modSld">
      <pc:chgData name="Sharonda Davis" userId="S::fergusos77_aol.com#ext#@nh4h.onmicrosoft.com::fc8908c7-cc5d-4704-926c-ecd248c21f92" providerId="AD" clId="Web-{00A34805-3B62-4596-B5A1-F9E33C88DE33}" dt="2021-11-06T20:14:13.244" v="215" actId="20577"/>
      <pc:docMkLst>
        <pc:docMk/>
      </pc:docMkLst>
      <pc:sldChg chg="modSp">
        <pc:chgData name="Sharonda Davis" userId="S::fergusos77_aol.com#ext#@nh4h.onmicrosoft.com::fc8908c7-cc5d-4704-926c-ecd248c21f92" providerId="AD" clId="Web-{00A34805-3B62-4596-B5A1-F9E33C88DE33}" dt="2021-11-06T20:14:13.244" v="215" actId="20577"/>
        <pc:sldMkLst>
          <pc:docMk/>
          <pc:sldMk cId="2233709375" sldId="10627"/>
        </pc:sldMkLst>
        <pc:spChg chg="mod">
          <ac:chgData name="Sharonda Davis" userId="S::fergusos77_aol.com#ext#@nh4h.onmicrosoft.com::fc8908c7-cc5d-4704-926c-ecd248c21f92" providerId="AD" clId="Web-{00A34805-3B62-4596-B5A1-F9E33C88DE33}" dt="2021-11-06T20:14:13.244" v="215" actId="20577"/>
          <ac:spMkLst>
            <pc:docMk/>
            <pc:sldMk cId="2233709375" sldId="10627"/>
            <ac:spMk id="6" creationId="{2EC0D728-CA60-46EB-A61E-C99031A04E23}"/>
          </ac:spMkLst>
        </pc:spChg>
      </pc:sldChg>
    </pc:docChg>
  </pc:docChgLst>
  <pc:docChgLst>
    <pc:chgData name="Ryan Etzel" userId="S::ryan.etzel_gmail.com#ext#@nh4h.onmicrosoft.com::6b04337c-2959-4c7a-a0b3-e25caa6d2f43" providerId="AD" clId="Web-{C3A20FC8-BCC9-4E0F-BE9E-D69C1E5C8986}"/>
    <pc:docChg chg="modSld">
      <pc:chgData name="Ryan Etzel" userId="S::ryan.etzel_gmail.com#ext#@nh4h.onmicrosoft.com::6b04337c-2959-4c7a-a0b3-e25caa6d2f43" providerId="AD" clId="Web-{C3A20FC8-BCC9-4E0F-BE9E-D69C1E5C8986}" dt="2021-11-07T15:50:38.247" v="1" actId="20577"/>
      <pc:docMkLst>
        <pc:docMk/>
      </pc:docMkLst>
      <pc:sldChg chg="modSp">
        <pc:chgData name="Ryan Etzel" userId="S::ryan.etzel_gmail.com#ext#@nh4h.onmicrosoft.com::6b04337c-2959-4c7a-a0b3-e25caa6d2f43" providerId="AD" clId="Web-{C3A20FC8-BCC9-4E0F-BE9E-D69C1E5C8986}" dt="2021-11-07T15:50:38.247" v="1" actId="20577"/>
        <pc:sldMkLst>
          <pc:docMk/>
          <pc:sldMk cId="2233709375" sldId="10627"/>
        </pc:sldMkLst>
        <pc:spChg chg="mod">
          <ac:chgData name="Ryan Etzel" userId="S::ryan.etzel_gmail.com#ext#@nh4h.onmicrosoft.com::6b04337c-2959-4c7a-a0b3-e25caa6d2f43" providerId="AD" clId="Web-{C3A20FC8-BCC9-4E0F-BE9E-D69C1E5C8986}" dt="2021-11-07T15:50:38.247" v="1" actId="20577"/>
          <ac:spMkLst>
            <pc:docMk/>
            <pc:sldMk cId="2233709375" sldId="10627"/>
            <ac:spMk id="6" creationId="{2EC0D728-CA60-46EB-A61E-C99031A04E23}"/>
          </ac:spMkLst>
        </pc:spChg>
      </pc:sldChg>
    </pc:docChg>
  </pc:docChgLst>
  <pc:docChgLst>
    <pc:chgData name="Layne Price" userId="S::layne.price10_gmail.com#ext#@nh4h.onmicrosoft.com::9d360d9b-dfaa-4800-ba5c-57d9541e148b" providerId="AD" clId="Web-{0B530833-BED2-47E7-BB79-FC96CCE197AD}"/>
    <pc:docChg chg="modSld">
      <pc:chgData name="Layne Price" userId="S::layne.price10_gmail.com#ext#@nh4h.onmicrosoft.com::9d360d9b-dfaa-4800-ba5c-57d9541e148b" providerId="AD" clId="Web-{0B530833-BED2-47E7-BB79-FC96CCE197AD}" dt="2021-11-06T18:42:47.373" v="43" actId="1076"/>
      <pc:docMkLst>
        <pc:docMk/>
      </pc:docMkLst>
      <pc:sldChg chg="modSp">
        <pc:chgData name="Layne Price" userId="S::layne.price10_gmail.com#ext#@nh4h.onmicrosoft.com::9d360d9b-dfaa-4800-ba5c-57d9541e148b" providerId="AD" clId="Web-{0B530833-BED2-47E7-BB79-FC96CCE197AD}" dt="2021-11-06T18:42:47.373" v="43" actId="1076"/>
        <pc:sldMkLst>
          <pc:docMk/>
          <pc:sldMk cId="3893795136" sldId="10637"/>
        </pc:sldMkLst>
        <pc:spChg chg="mod">
          <ac:chgData name="Layne Price" userId="S::layne.price10_gmail.com#ext#@nh4h.onmicrosoft.com::9d360d9b-dfaa-4800-ba5c-57d9541e148b" providerId="AD" clId="Web-{0B530833-BED2-47E7-BB79-FC96CCE197AD}" dt="2021-11-06T18:28:56.106" v="38" actId="20577"/>
          <ac:spMkLst>
            <pc:docMk/>
            <pc:sldMk cId="3893795136" sldId="10637"/>
            <ac:spMk id="7" creationId="{26A70F7B-FE45-482B-98CD-C490B229E26A}"/>
          </ac:spMkLst>
        </pc:spChg>
        <pc:spChg chg="mod">
          <ac:chgData name="Layne Price" userId="S::layne.price10_gmail.com#ext#@nh4h.onmicrosoft.com::9d360d9b-dfaa-4800-ba5c-57d9541e148b" providerId="AD" clId="Web-{0B530833-BED2-47E7-BB79-FC96CCE197AD}" dt="2021-11-06T18:42:11.169" v="40" actId="20577"/>
          <ac:spMkLst>
            <pc:docMk/>
            <pc:sldMk cId="3893795136" sldId="10637"/>
            <ac:spMk id="49" creationId="{CAEC01E6-D1E6-43EB-A44A-99925D43F3C7}"/>
          </ac:spMkLst>
        </pc:spChg>
        <pc:picChg chg="mod">
          <ac:chgData name="Layne Price" userId="S::layne.price10_gmail.com#ext#@nh4h.onmicrosoft.com::9d360d9b-dfaa-4800-ba5c-57d9541e148b" providerId="AD" clId="Web-{0B530833-BED2-47E7-BB79-FC96CCE197AD}" dt="2021-11-06T18:42:47.373" v="43" actId="1076"/>
          <ac:picMkLst>
            <pc:docMk/>
            <pc:sldMk cId="3893795136" sldId="10637"/>
            <ac:picMk id="8" creationId="{A6DEBDDE-B028-4111-B83C-593C5573D394}"/>
          </ac:picMkLst>
        </pc:picChg>
      </pc:sldChg>
    </pc:docChg>
  </pc:docChgLst>
  <pc:docChgLst>
    <pc:chgData name="Ryan Etzel" userId="S::ryan.etzel_gmail.com#ext#@nh4h.onmicrosoft.com::6b04337c-2959-4c7a-a0b3-e25caa6d2f43" providerId="AD" clId="Web-{E68B5B4B-6E1F-43AE-9D8B-2493DC91870B}"/>
    <pc:docChg chg="modSld">
      <pc:chgData name="Ryan Etzel" userId="S::ryan.etzel_gmail.com#ext#@nh4h.onmicrosoft.com::6b04337c-2959-4c7a-a0b3-e25caa6d2f43" providerId="AD" clId="Web-{E68B5B4B-6E1F-43AE-9D8B-2493DC91870B}" dt="2021-11-07T14:45:17.190" v="5" actId="20577"/>
      <pc:docMkLst>
        <pc:docMk/>
      </pc:docMkLst>
      <pc:sldChg chg="delSp modSp">
        <pc:chgData name="Ryan Etzel" userId="S::ryan.etzel_gmail.com#ext#@nh4h.onmicrosoft.com::6b04337c-2959-4c7a-a0b3-e25caa6d2f43" providerId="AD" clId="Web-{E68B5B4B-6E1F-43AE-9D8B-2493DC91870B}" dt="2021-11-07T14:38:22.587" v="3"/>
        <pc:sldMkLst>
          <pc:docMk/>
          <pc:sldMk cId="2233709375" sldId="10627"/>
        </pc:sldMkLst>
        <pc:spChg chg="del mod">
          <ac:chgData name="Ryan Etzel" userId="S::ryan.etzel_gmail.com#ext#@nh4h.onmicrosoft.com::6b04337c-2959-4c7a-a0b3-e25caa6d2f43" providerId="AD" clId="Web-{E68B5B4B-6E1F-43AE-9D8B-2493DC91870B}" dt="2021-11-07T14:38:18.634" v="1"/>
          <ac:spMkLst>
            <pc:docMk/>
            <pc:sldMk cId="2233709375" sldId="10627"/>
            <ac:spMk id="7" creationId="{4C7E53D2-21E3-4FD7-8D87-B3595880A5C9}"/>
          </ac:spMkLst>
        </pc:spChg>
        <pc:spChg chg="del mod">
          <ac:chgData name="Ryan Etzel" userId="S::ryan.etzel_gmail.com#ext#@nh4h.onmicrosoft.com::6b04337c-2959-4c7a-a0b3-e25caa6d2f43" providerId="AD" clId="Web-{E68B5B4B-6E1F-43AE-9D8B-2493DC91870B}" dt="2021-11-07T14:38:22.587" v="3"/>
          <ac:spMkLst>
            <pc:docMk/>
            <pc:sldMk cId="2233709375" sldId="10627"/>
            <ac:spMk id="8" creationId="{3B9653CC-C2D4-4570-9BCE-01331852D61E}"/>
          </ac:spMkLst>
        </pc:spChg>
      </pc:sldChg>
      <pc:sldChg chg="modSp">
        <pc:chgData name="Ryan Etzel" userId="S::ryan.etzel_gmail.com#ext#@nh4h.onmicrosoft.com::6b04337c-2959-4c7a-a0b3-e25caa6d2f43" providerId="AD" clId="Web-{E68B5B4B-6E1F-43AE-9D8B-2493DC91870B}" dt="2021-11-07T14:45:17.190" v="5" actId="20577"/>
        <pc:sldMkLst>
          <pc:docMk/>
          <pc:sldMk cId="3208476607" sldId="10642"/>
        </pc:sldMkLst>
        <pc:spChg chg="mod">
          <ac:chgData name="Ryan Etzel" userId="S::ryan.etzel_gmail.com#ext#@nh4h.onmicrosoft.com::6b04337c-2959-4c7a-a0b3-e25caa6d2f43" providerId="AD" clId="Web-{E68B5B4B-6E1F-43AE-9D8B-2493DC91870B}" dt="2021-11-07T14:45:17.190" v="5" actId="20577"/>
          <ac:spMkLst>
            <pc:docMk/>
            <pc:sldMk cId="3208476607" sldId="10642"/>
            <ac:spMk id="14" creationId="{3919A8FC-F940-4973-B887-8149ECE59021}"/>
          </ac:spMkLst>
        </pc:spChg>
      </pc:sldChg>
    </pc:docChg>
  </pc:docChgLst>
  <pc:docChgLst>
    <pc:chgData name="Ryan Etzel" userId="S::ryan.etzel_gmail.com#ext#@nh4h.onmicrosoft.com::6b04337c-2959-4c7a-a0b3-e25caa6d2f43" providerId="AD" clId="Web-{F4790EE4-678C-4298-9C11-4D8DED4B2BEF}"/>
    <pc:docChg chg="modSld">
      <pc:chgData name="Ryan Etzel" userId="S::ryan.etzel_gmail.com#ext#@nh4h.onmicrosoft.com::6b04337c-2959-4c7a-a0b3-e25caa6d2f43" providerId="AD" clId="Web-{F4790EE4-678C-4298-9C11-4D8DED4B2BEF}" dt="2021-11-06T19:56:02.259" v="188" actId="20577"/>
      <pc:docMkLst>
        <pc:docMk/>
      </pc:docMkLst>
      <pc:sldChg chg="addSp delSp modSp">
        <pc:chgData name="Ryan Etzel" userId="S::ryan.etzel_gmail.com#ext#@nh4h.onmicrosoft.com::6b04337c-2959-4c7a-a0b3-e25caa6d2f43" providerId="AD" clId="Web-{F4790EE4-678C-4298-9C11-4D8DED4B2BEF}" dt="2021-11-06T19:55:20.665" v="187" actId="1076"/>
        <pc:sldMkLst>
          <pc:docMk/>
          <pc:sldMk cId="2233709375" sldId="10627"/>
        </pc:sldMkLst>
        <pc:spChg chg="add del">
          <ac:chgData name="Ryan Etzel" userId="S::ryan.etzel_gmail.com#ext#@nh4h.onmicrosoft.com::6b04337c-2959-4c7a-a0b3-e25caa6d2f43" providerId="AD" clId="Web-{F4790EE4-678C-4298-9C11-4D8DED4B2BEF}" dt="2021-11-06T19:54:19.272" v="177"/>
          <ac:spMkLst>
            <pc:docMk/>
            <pc:sldMk cId="2233709375" sldId="10627"/>
            <ac:spMk id="6" creationId="{C29392CF-6E5A-47F4-AA3F-B072E5DEDE36}"/>
          </ac:spMkLst>
        </pc:spChg>
        <pc:spChg chg="add mod">
          <ac:chgData name="Ryan Etzel" userId="S::ryan.etzel_gmail.com#ext#@nh4h.onmicrosoft.com::6b04337c-2959-4c7a-a0b3-e25caa6d2f43" providerId="AD" clId="Web-{F4790EE4-678C-4298-9C11-4D8DED4B2BEF}" dt="2021-11-06T19:55:20.508" v="185" actId="1076"/>
          <ac:spMkLst>
            <pc:docMk/>
            <pc:sldMk cId="2233709375" sldId="10627"/>
            <ac:spMk id="7" creationId="{EB4C1749-51FE-4041-B26F-172488E18E8E}"/>
          </ac:spMkLst>
        </pc:spChg>
        <pc:picChg chg="add del mod">
          <ac:chgData name="Ryan Etzel" userId="S::ryan.etzel_gmail.com#ext#@nh4h.onmicrosoft.com::6b04337c-2959-4c7a-a0b3-e25caa6d2f43" providerId="AD" clId="Web-{F4790EE4-678C-4298-9C11-4D8DED4B2BEF}" dt="2021-11-06T19:53:39.162" v="175"/>
          <ac:picMkLst>
            <pc:docMk/>
            <pc:sldMk cId="2233709375" sldId="10627"/>
            <ac:picMk id="4" creationId="{FD2ECDD4-6F93-4F49-AD7E-316215620472}"/>
          </ac:picMkLst>
        </pc:picChg>
        <pc:picChg chg="add mod">
          <ac:chgData name="Ryan Etzel" userId="S::ryan.etzel_gmail.com#ext#@nh4h.onmicrosoft.com::6b04337c-2959-4c7a-a0b3-e25caa6d2f43" providerId="AD" clId="Web-{F4790EE4-678C-4298-9C11-4D8DED4B2BEF}" dt="2021-11-06T19:55:20.665" v="187" actId="1076"/>
          <ac:picMkLst>
            <pc:docMk/>
            <pc:sldMk cId="2233709375" sldId="10627"/>
            <ac:picMk id="8" creationId="{2EABBB94-20D8-4D72-B1E0-34542F13553F}"/>
          </ac:picMkLst>
        </pc:picChg>
      </pc:sldChg>
      <pc:sldChg chg="addSp modSp">
        <pc:chgData name="Ryan Etzel" userId="S::ryan.etzel_gmail.com#ext#@nh4h.onmicrosoft.com::6b04337c-2959-4c7a-a0b3-e25caa6d2f43" providerId="AD" clId="Web-{F4790EE4-678C-4298-9C11-4D8DED4B2BEF}" dt="2021-11-06T19:56:02.259" v="188" actId="20577"/>
        <pc:sldMkLst>
          <pc:docMk/>
          <pc:sldMk cId="1501697741" sldId="10635"/>
        </pc:sldMkLst>
        <pc:spChg chg="mod">
          <ac:chgData name="Ryan Etzel" userId="S::ryan.etzel_gmail.com#ext#@nh4h.onmicrosoft.com::6b04337c-2959-4c7a-a0b3-e25caa6d2f43" providerId="AD" clId="Web-{F4790EE4-678C-4298-9C11-4D8DED4B2BEF}" dt="2021-11-06T19:56:02.259" v="188" actId="20577"/>
          <ac:spMkLst>
            <pc:docMk/>
            <pc:sldMk cId="1501697741" sldId="10635"/>
            <ac:spMk id="3" creationId="{846BF341-85AD-4A11-9C6E-77658297524C}"/>
          </ac:spMkLst>
        </pc:spChg>
        <pc:spChg chg="add">
          <ac:chgData name="Ryan Etzel" userId="S::ryan.etzel_gmail.com#ext#@nh4h.onmicrosoft.com::6b04337c-2959-4c7a-a0b3-e25caa6d2f43" providerId="AD" clId="Web-{F4790EE4-678C-4298-9C11-4D8DED4B2BEF}" dt="2021-11-06T19:31:06.682" v="59"/>
          <ac:spMkLst>
            <pc:docMk/>
            <pc:sldMk cId="1501697741" sldId="10635"/>
            <ac:spMk id="4" creationId="{B11E1E19-41EF-4918-A779-E850D87806D3}"/>
          </ac:spMkLst>
        </pc:spChg>
        <pc:spChg chg="add mod">
          <ac:chgData name="Ryan Etzel" userId="S::ryan.etzel_gmail.com#ext#@nh4h.onmicrosoft.com::6b04337c-2959-4c7a-a0b3-e25caa6d2f43" providerId="AD" clId="Web-{F4790EE4-678C-4298-9C11-4D8DED4B2BEF}" dt="2021-11-06T19:31:36.730" v="130" actId="20577"/>
          <ac:spMkLst>
            <pc:docMk/>
            <pc:sldMk cId="1501697741" sldId="10635"/>
            <ac:spMk id="7" creationId="{A1F28941-D06E-4A20-AD43-AB0A66370E8E}"/>
          </ac:spMkLst>
        </pc:spChg>
      </pc:sldChg>
    </pc:docChg>
  </pc:docChgLst>
  <pc:docChgLst>
    <pc:chgData name="Kimberly Coston" userId="S::kimberly.coston_yahoo.com#ext#@nh4h.onmicrosoft.com::a96901f4-3c99-4585-9ece-218b54a21ad7" providerId="AD" clId="Web-{9AC90025-48A5-4345-ACD5-5F075D5C2C3F}"/>
    <pc:docChg chg="modSld">
      <pc:chgData name="Kimberly Coston" userId="S::kimberly.coston_yahoo.com#ext#@nh4h.onmicrosoft.com::a96901f4-3c99-4585-9ece-218b54a21ad7" providerId="AD" clId="Web-{9AC90025-48A5-4345-ACD5-5F075D5C2C3F}" dt="2021-11-06T19:59:09.725" v="495"/>
      <pc:docMkLst>
        <pc:docMk/>
      </pc:docMkLst>
      <pc:sldChg chg="addSp delSp modSp">
        <pc:chgData name="Kimberly Coston" userId="S::kimberly.coston_yahoo.com#ext#@nh4h.onmicrosoft.com::a96901f4-3c99-4585-9ece-218b54a21ad7" providerId="AD" clId="Web-{9AC90025-48A5-4345-ACD5-5F075D5C2C3F}" dt="2021-11-06T19:32:35.412" v="483" actId="1076"/>
        <pc:sldMkLst>
          <pc:docMk/>
          <pc:sldMk cId="730098645" sldId="362"/>
        </pc:sldMkLst>
        <pc:spChg chg="add del mod">
          <ac:chgData name="Kimberly Coston" userId="S::kimberly.coston_yahoo.com#ext#@nh4h.onmicrosoft.com::a96901f4-3c99-4585-9ece-218b54a21ad7" providerId="AD" clId="Web-{9AC90025-48A5-4345-ACD5-5F075D5C2C3F}" dt="2021-11-06T19:14:05.405" v="379"/>
          <ac:spMkLst>
            <pc:docMk/>
            <pc:sldMk cId="730098645" sldId="362"/>
            <ac:spMk id="5" creationId="{C1A84393-DB42-4841-B42E-73F17507BD1F}"/>
          </ac:spMkLst>
        </pc:spChg>
        <pc:picChg chg="add del mod modCrop">
          <ac:chgData name="Kimberly Coston" userId="S::kimberly.coston_yahoo.com#ext#@nh4h.onmicrosoft.com::a96901f4-3c99-4585-9ece-218b54a21ad7" providerId="AD" clId="Web-{9AC90025-48A5-4345-ACD5-5F075D5C2C3F}" dt="2021-11-06T19:14:07.718" v="380"/>
          <ac:picMkLst>
            <pc:docMk/>
            <pc:sldMk cId="730098645" sldId="362"/>
            <ac:picMk id="3" creationId="{64B894D9-C288-4AEF-A346-EF14F4AB7C72}"/>
          </ac:picMkLst>
        </pc:picChg>
        <pc:picChg chg="add del mod">
          <ac:chgData name="Kimberly Coston" userId="S::kimberly.coston_yahoo.com#ext#@nh4h.onmicrosoft.com::a96901f4-3c99-4585-9ece-218b54a21ad7" providerId="AD" clId="Web-{9AC90025-48A5-4345-ACD5-5F075D5C2C3F}" dt="2021-11-06T19:15:25.954" v="385"/>
          <ac:picMkLst>
            <pc:docMk/>
            <pc:sldMk cId="730098645" sldId="362"/>
            <ac:picMk id="6" creationId="{FA4A9801-A181-48D6-9A86-C8EBA49C3395}"/>
          </ac:picMkLst>
        </pc:picChg>
        <pc:picChg chg="add del mod">
          <ac:chgData name="Kimberly Coston" userId="S::kimberly.coston_yahoo.com#ext#@nh4h.onmicrosoft.com::a96901f4-3c99-4585-9ece-218b54a21ad7" providerId="AD" clId="Web-{9AC90025-48A5-4345-ACD5-5F075D5C2C3F}" dt="2021-11-06T19:15:36.783" v="388"/>
          <ac:picMkLst>
            <pc:docMk/>
            <pc:sldMk cId="730098645" sldId="362"/>
            <ac:picMk id="7" creationId="{4FD3BF18-9DEF-41AE-980A-C5E6254616F2}"/>
          </ac:picMkLst>
        </pc:picChg>
        <pc:picChg chg="add mod">
          <ac:chgData name="Kimberly Coston" userId="S::kimberly.coston_yahoo.com#ext#@nh4h.onmicrosoft.com::a96901f4-3c99-4585-9ece-218b54a21ad7" providerId="AD" clId="Web-{9AC90025-48A5-4345-ACD5-5F075D5C2C3F}" dt="2021-11-06T19:32:35.412" v="483" actId="1076"/>
          <ac:picMkLst>
            <pc:docMk/>
            <pc:sldMk cId="730098645" sldId="362"/>
            <ac:picMk id="8" creationId="{D64B5967-40B5-46AE-BAC6-D956A9DDC6E5}"/>
          </ac:picMkLst>
        </pc:picChg>
      </pc:sldChg>
      <pc:sldChg chg="modSp">
        <pc:chgData name="Kimberly Coston" userId="S::kimberly.coston_yahoo.com#ext#@nh4h.onmicrosoft.com::a96901f4-3c99-4585-9ece-218b54a21ad7" providerId="AD" clId="Web-{9AC90025-48A5-4345-ACD5-5F075D5C2C3F}" dt="2021-11-06T18:34:33.510" v="1" actId="20577"/>
        <pc:sldMkLst>
          <pc:docMk/>
          <pc:sldMk cId="3010064378" sldId="10616"/>
        </pc:sldMkLst>
        <pc:spChg chg="mod">
          <ac:chgData name="Kimberly Coston" userId="S::kimberly.coston_yahoo.com#ext#@nh4h.onmicrosoft.com::a96901f4-3c99-4585-9ece-218b54a21ad7" providerId="AD" clId="Web-{9AC90025-48A5-4345-ACD5-5F075D5C2C3F}" dt="2021-11-06T18:34:33.510" v="1" actId="20577"/>
          <ac:spMkLst>
            <pc:docMk/>
            <pc:sldMk cId="3010064378" sldId="10616"/>
            <ac:spMk id="3" creationId="{531CA2CE-35A1-1240-AEAF-1ED55DF0803E}"/>
          </ac:spMkLst>
        </pc:spChg>
      </pc:sldChg>
      <pc:sldChg chg="addSp delSp modSp">
        <pc:chgData name="Kimberly Coston" userId="S::kimberly.coston_yahoo.com#ext#@nh4h.onmicrosoft.com::a96901f4-3c99-4585-9ece-218b54a21ad7" providerId="AD" clId="Web-{9AC90025-48A5-4345-ACD5-5F075D5C2C3F}" dt="2021-11-06T19:59:09.725" v="495"/>
        <pc:sldMkLst>
          <pc:docMk/>
          <pc:sldMk cId="1501697741" sldId="10635"/>
        </pc:sldMkLst>
        <pc:spChg chg="mod">
          <ac:chgData name="Kimberly Coston" userId="S::kimberly.coston_yahoo.com#ext#@nh4h.onmicrosoft.com::a96901f4-3c99-4585-9ece-218b54a21ad7" providerId="AD" clId="Web-{9AC90025-48A5-4345-ACD5-5F075D5C2C3F}" dt="2021-11-06T19:50:13.100" v="485" actId="20577"/>
          <ac:spMkLst>
            <pc:docMk/>
            <pc:sldMk cId="1501697741" sldId="10635"/>
            <ac:spMk id="3" creationId="{846BF341-85AD-4A11-9C6E-77658297524C}"/>
          </ac:spMkLst>
        </pc:spChg>
        <pc:spChg chg="add del">
          <ac:chgData name="Kimberly Coston" userId="S::kimberly.coston_yahoo.com#ext#@nh4h.onmicrosoft.com::a96901f4-3c99-4585-9ece-218b54a21ad7" providerId="AD" clId="Web-{9AC90025-48A5-4345-ACD5-5F075D5C2C3F}" dt="2021-11-06T19:28:27.102" v="440"/>
          <ac:spMkLst>
            <pc:docMk/>
            <pc:sldMk cId="1501697741" sldId="10635"/>
            <ac:spMk id="4" creationId="{AF1ECC92-2638-4229-93CD-74414EEBBB9A}"/>
          </ac:spMkLst>
        </pc:spChg>
        <pc:spChg chg="add del mod">
          <ac:chgData name="Kimberly Coston" userId="S::kimberly.coston_yahoo.com#ext#@nh4h.onmicrosoft.com::a96901f4-3c99-4585-9ece-218b54a21ad7" providerId="AD" clId="Web-{9AC90025-48A5-4345-ACD5-5F075D5C2C3F}" dt="2021-11-06T19:59:09.725" v="495"/>
          <ac:spMkLst>
            <pc:docMk/>
            <pc:sldMk cId="1501697741" sldId="10635"/>
            <ac:spMk id="4" creationId="{E1B5AFD0-DF2D-46F2-BF70-5606E123C838}"/>
          </ac:spMkLst>
        </pc:spChg>
        <pc:spChg chg="mod">
          <ac:chgData name="Kimberly Coston" userId="S::kimberly.coston_yahoo.com#ext#@nh4h.onmicrosoft.com::a96901f4-3c99-4585-9ece-218b54a21ad7" providerId="AD" clId="Web-{9AC90025-48A5-4345-ACD5-5F075D5C2C3F}" dt="2021-11-06T19:32:18.208" v="482" actId="1076"/>
          <ac:spMkLst>
            <pc:docMk/>
            <pc:sldMk cId="1501697741" sldId="10635"/>
            <ac:spMk id="8" creationId="{B69CF0AF-CEE2-4382-9ACE-764B7B1FC7FD}"/>
          </ac:spMkLst>
        </pc:spChg>
      </pc:sldChg>
      <pc:sldChg chg="modSp">
        <pc:chgData name="Kimberly Coston" userId="S::kimberly.coston_yahoo.com#ext#@nh4h.onmicrosoft.com::a96901f4-3c99-4585-9ece-218b54a21ad7" providerId="AD" clId="Web-{9AC90025-48A5-4345-ACD5-5F075D5C2C3F}" dt="2021-11-06T18:38:20.407" v="183" actId="20577"/>
        <pc:sldMkLst>
          <pc:docMk/>
          <pc:sldMk cId="3288205750" sldId="10636"/>
        </pc:sldMkLst>
        <pc:spChg chg="mod">
          <ac:chgData name="Kimberly Coston" userId="S::kimberly.coston_yahoo.com#ext#@nh4h.onmicrosoft.com::a96901f4-3c99-4585-9ece-218b54a21ad7" providerId="AD" clId="Web-{9AC90025-48A5-4345-ACD5-5F075D5C2C3F}" dt="2021-11-06T18:38:20.407" v="183" actId="20577"/>
          <ac:spMkLst>
            <pc:docMk/>
            <pc:sldMk cId="3288205750" sldId="10636"/>
            <ac:spMk id="3" creationId="{7A95C406-4326-4939-8F70-05D1A55EA3F1}"/>
          </ac:spMkLst>
        </pc:spChg>
      </pc:sldChg>
      <pc:sldChg chg="addSp delSp modSp">
        <pc:chgData name="Kimberly Coston" userId="S::kimberly.coston_yahoo.com#ext#@nh4h.onmicrosoft.com::a96901f4-3c99-4585-9ece-218b54a21ad7" providerId="AD" clId="Web-{9AC90025-48A5-4345-ACD5-5F075D5C2C3F}" dt="2021-11-06T19:28:04.367" v="403"/>
        <pc:sldMkLst>
          <pc:docMk/>
          <pc:sldMk cId="1865327445" sldId="10639"/>
        </pc:sldMkLst>
        <pc:spChg chg="mod">
          <ac:chgData name="Kimberly Coston" userId="S::kimberly.coston_yahoo.com#ext#@nh4h.onmicrosoft.com::a96901f4-3c99-4585-9ece-218b54a21ad7" providerId="AD" clId="Web-{9AC90025-48A5-4345-ACD5-5F075D5C2C3F}" dt="2021-11-06T18:44:59.182" v="239" actId="20577"/>
          <ac:spMkLst>
            <pc:docMk/>
            <pc:sldMk cId="1865327445" sldId="10639"/>
            <ac:spMk id="62" creationId="{9A8B2A95-0C78-284A-95D5-7100366018DB}"/>
          </ac:spMkLst>
        </pc:spChg>
        <pc:spChg chg="add del">
          <ac:chgData name="Kimberly Coston" userId="S::kimberly.coston_yahoo.com#ext#@nh4h.onmicrosoft.com::a96901f4-3c99-4585-9ece-218b54a21ad7" providerId="AD" clId="Web-{9AC90025-48A5-4345-ACD5-5F075D5C2C3F}" dt="2021-11-06T19:28:01.882" v="402"/>
          <ac:spMkLst>
            <pc:docMk/>
            <pc:sldMk cId="1865327445" sldId="10639"/>
            <ac:spMk id="1101" creationId="{9605377B-0A31-4056-B857-0EEB1292D061}"/>
          </ac:spMkLst>
        </pc:spChg>
        <pc:spChg chg="add del mod">
          <ac:chgData name="Kimberly Coston" userId="S::kimberly.coston_yahoo.com#ext#@nh4h.onmicrosoft.com::a96901f4-3c99-4585-9ece-218b54a21ad7" providerId="AD" clId="Web-{9AC90025-48A5-4345-ACD5-5F075D5C2C3F}" dt="2021-11-06T19:28:04.367" v="403"/>
          <ac:spMkLst>
            <pc:docMk/>
            <pc:sldMk cId="1865327445" sldId="10639"/>
            <ac:spMk id="1102" creationId="{0D78EB2A-A186-4572-B47D-097E8614C91D}"/>
          </ac:spMkLst>
        </pc:spChg>
        <pc:graphicFrameChg chg="modGraphic">
          <ac:chgData name="Kimberly Coston" userId="S::kimberly.coston_yahoo.com#ext#@nh4h.onmicrosoft.com::a96901f4-3c99-4585-9ece-218b54a21ad7" providerId="AD" clId="Web-{9AC90025-48A5-4345-ACD5-5F075D5C2C3F}" dt="2021-11-06T18:35:32.043" v="10" actId="20577"/>
          <ac:graphicFrameMkLst>
            <pc:docMk/>
            <pc:sldMk cId="1865327445" sldId="10639"/>
            <ac:graphicFrameMk id="4" creationId="{209922AD-6395-49FF-ACAB-9181C6FFB8BF}"/>
          </ac:graphicFrameMkLst>
        </pc:graphicFrameChg>
      </pc:sldChg>
    </pc:docChg>
  </pc:docChgLst>
  <pc:docChgLst>
    <pc:chgData name="Ryan Etzel" userId="S::ryan.etzel_gmail.com#ext#@nh4h.onmicrosoft.com::6b04337c-2959-4c7a-a0b3-e25caa6d2f43" providerId="AD" clId="Web-{B1D2044F-A22F-4E75-97F6-986E3270437B}"/>
    <pc:docChg chg="modSld">
      <pc:chgData name="Ryan Etzel" userId="S::ryan.etzel_gmail.com#ext#@nh4h.onmicrosoft.com::6b04337c-2959-4c7a-a0b3-e25caa6d2f43" providerId="AD" clId="Web-{B1D2044F-A22F-4E75-97F6-986E3270437B}" dt="2021-11-06T18:28:42.523" v="7" actId="14100"/>
      <pc:docMkLst>
        <pc:docMk/>
      </pc:docMkLst>
      <pc:sldChg chg="modSp">
        <pc:chgData name="Ryan Etzel" userId="S::ryan.etzel_gmail.com#ext#@nh4h.onmicrosoft.com::6b04337c-2959-4c7a-a0b3-e25caa6d2f43" providerId="AD" clId="Web-{B1D2044F-A22F-4E75-97F6-986E3270437B}" dt="2021-11-06T18:28:42.523" v="7" actId="14100"/>
        <pc:sldMkLst>
          <pc:docMk/>
          <pc:sldMk cId="3893795136" sldId="10637"/>
        </pc:sldMkLst>
        <pc:spChg chg="mod">
          <ac:chgData name="Ryan Etzel" userId="S::ryan.etzel_gmail.com#ext#@nh4h.onmicrosoft.com::6b04337c-2959-4c7a-a0b3-e25caa6d2f43" providerId="AD" clId="Web-{B1D2044F-A22F-4E75-97F6-986E3270437B}" dt="2021-11-06T18:28:21.226" v="5" actId="20577"/>
          <ac:spMkLst>
            <pc:docMk/>
            <pc:sldMk cId="3893795136" sldId="10637"/>
            <ac:spMk id="3" creationId="{5F2AC125-8238-4CC3-A718-FE8666C4D024}"/>
          </ac:spMkLst>
        </pc:spChg>
        <pc:spChg chg="mod ord">
          <ac:chgData name="Ryan Etzel" userId="S::ryan.etzel_gmail.com#ext#@nh4h.onmicrosoft.com::6b04337c-2959-4c7a-a0b3-e25caa6d2f43" providerId="AD" clId="Web-{B1D2044F-A22F-4E75-97F6-986E3270437B}" dt="2021-11-06T18:28:42.523" v="7" actId="14100"/>
          <ac:spMkLst>
            <pc:docMk/>
            <pc:sldMk cId="3893795136" sldId="10637"/>
            <ac:spMk id="13" creationId="{3818582C-5AE1-4AA1-9052-C9358FCDF01A}"/>
          </ac:spMkLst>
        </pc:spChg>
      </pc:sldChg>
    </pc:docChg>
  </pc:docChgLst>
  <pc:docChgLst>
    <pc:chgData name="Kimberly Coston" userId="S::kimberly.coston_yahoo.com#ext#@nh4h.onmicrosoft.com::a96901f4-3c99-4585-9ece-218b54a21ad7" providerId="AD" clId="Web-{7E8BD0F4-8680-42C7-BEF1-2FB3BCDB091C}"/>
    <pc:docChg chg="modSld">
      <pc:chgData name="Kimberly Coston" userId="S::kimberly.coston_yahoo.com#ext#@nh4h.onmicrosoft.com::a96901f4-3c99-4585-9ece-218b54a21ad7" providerId="AD" clId="Web-{7E8BD0F4-8680-42C7-BEF1-2FB3BCDB091C}" dt="2021-11-06T23:10:58.764" v="13" actId="20577"/>
      <pc:docMkLst>
        <pc:docMk/>
      </pc:docMkLst>
      <pc:sldChg chg="modSp">
        <pc:chgData name="Kimberly Coston" userId="S::kimberly.coston_yahoo.com#ext#@nh4h.onmicrosoft.com::a96901f4-3c99-4585-9ece-218b54a21ad7" providerId="AD" clId="Web-{7E8BD0F4-8680-42C7-BEF1-2FB3BCDB091C}" dt="2021-11-06T23:10:58.764" v="13" actId="20577"/>
        <pc:sldMkLst>
          <pc:docMk/>
          <pc:sldMk cId="3893795136" sldId="10637"/>
        </pc:sldMkLst>
        <pc:spChg chg="mod">
          <ac:chgData name="Kimberly Coston" userId="S::kimberly.coston_yahoo.com#ext#@nh4h.onmicrosoft.com::a96901f4-3c99-4585-9ece-218b54a21ad7" providerId="AD" clId="Web-{7E8BD0F4-8680-42C7-BEF1-2FB3BCDB091C}" dt="2021-11-06T23:10:58.764" v="13" actId="20577"/>
          <ac:spMkLst>
            <pc:docMk/>
            <pc:sldMk cId="3893795136" sldId="10637"/>
            <ac:spMk id="18" creationId="{499B3D8F-6BD8-4392-9286-F8D744505A5F}"/>
          </ac:spMkLst>
        </pc:spChg>
      </pc:sldChg>
    </pc:docChg>
  </pc:docChgLst>
  <pc:docChgLst>
    <pc:chgData name="Kimberly Coston" userId="S::kimberly.coston_yahoo.com#ext#@nh4h.onmicrosoft.com::a96901f4-3c99-4585-9ece-218b54a21ad7" providerId="AD" clId="Web-{DABD67D6-9A9F-2133-0592-1BEC0C6C106E}"/>
    <pc:docChg chg="modSld">
      <pc:chgData name="Kimberly Coston" userId="S::kimberly.coston_yahoo.com#ext#@nh4h.onmicrosoft.com::a96901f4-3c99-4585-9ece-218b54a21ad7" providerId="AD" clId="Web-{DABD67D6-9A9F-2133-0592-1BEC0C6C106E}" dt="2021-11-07T15:18:22.571" v="2"/>
      <pc:docMkLst>
        <pc:docMk/>
      </pc:docMkLst>
      <pc:sldChg chg="addSp delSp modSp">
        <pc:chgData name="Kimberly Coston" userId="S::kimberly.coston_yahoo.com#ext#@nh4h.onmicrosoft.com::a96901f4-3c99-4585-9ece-218b54a21ad7" providerId="AD" clId="Web-{DABD67D6-9A9F-2133-0592-1BEC0C6C106E}" dt="2021-11-07T15:18:22.571" v="2"/>
        <pc:sldMkLst>
          <pc:docMk/>
          <pc:sldMk cId="2484509279" sldId="10649"/>
        </pc:sldMkLst>
        <pc:spChg chg="del">
          <ac:chgData name="Kimberly Coston" userId="S::kimberly.coston_yahoo.com#ext#@nh4h.onmicrosoft.com::a96901f4-3c99-4585-9ece-218b54a21ad7" providerId="AD" clId="Web-{DABD67D6-9A9F-2133-0592-1BEC0C6C106E}" dt="2021-11-07T15:18:22.571" v="2"/>
          <ac:spMkLst>
            <pc:docMk/>
            <pc:sldMk cId="2484509279" sldId="10649"/>
            <ac:spMk id="123" creationId="{55601D51-F78B-4FBF-A258-0EE96ADDF835}"/>
          </ac:spMkLst>
        </pc:spChg>
        <pc:picChg chg="add del mod">
          <ac:chgData name="Kimberly Coston" userId="S::kimberly.coston_yahoo.com#ext#@nh4h.onmicrosoft.com::a96901f4-3c99-4585-9ece-218b54a21ad7" providerId="AD" clId="Web-{DABD67D6-9A9F-2133-0592-1BEC0C6C106E}" dt="2021-11-07T15:16:57.819" v="1"/>
          <ac:picMkLst>
            <pc:docMk/>
            <pc:sldMk cId="2484509279" sldId="10649"/>
            <ac:picMk id="191" creationId="{ED69E769-5771-475D-BB5F-85847997328F}"/>
          </ac:picMkLst>
        </pc:picChg>
      </pc:sldChg>
    </pc:docChg>
  </pc:docChgLst>
  <pc:docChgLst>
    <pc:chgData name="Ryan Etzel" userId="S::ryan.etzel_gmail.com#ext#@nh4h.onmicrosoft.com::6b04337c-2959-4c7a-a0b3-e25caa6d2f43" providerId="AD" clId="Web-{2FB25F03-F399-4DF0-95A6-9993B247C7BA}"/>
    <pc:docChg chg="modSld">
      <pc:chgData name="Ryan Etzel" userId="S::ryan.etzel_gmail.com#ext#@nh4h.onmicrosoft.com::6b04337c-2959-4c7a-a0b3-e25caa6d2f43" providerId="AD" clId="Web-{2FB25F03-F399-4DF0-95A6-9993B247C7BA}" dt="2021-11-07T14:12:04.553" v="1"/>
      <pc:docMkLst>
        <pc:docMk/>
      </pc:docMkLst>
      <pc:sldChg chg="delSp">
        <pc:chgData name="Ryan Etzel" userId="S::ryan.etzel_gmail.com#ext#@nh4h.onmicrosoft.com::6b04337c-2959-4c7a-a0b3-e25caa6d2f43" providerId="AD" clId="Web-{2FB25F03-F399-4DF0-95A6-9993B247C7BA}" dt="2021-11-07T14:12:04.553" v="1"/>
        <pc:sldMkLst>
          <pc:docMk/>
          <pc:sldMk cId="2233709375" sldId="10627"/>
        </pc:sldMkLst>
        <pc:spChg chg="del">
          <ac:chgData name="Ryan Etzel" userId="S::ryan.etzel_gmail.com#ext#@nh4h.onmicrosoft.com::6b04337c-2959-4c7a-a0b3-e25caa6d2f43" providerId="AD" clId="Web-{2FB25F03-F399-4DF0-95A6-9993B247C7BA}" dt="2021-11-07T14:12:04.553" v="1"/>
          <ac:spMkLst>
            <pc:docMk/>
            <pc:sldMk cId="2233709375" sldId="10627"/>
            <ac:spMk id="7" creationId="{EB4C1749-51FE-4041-B26F-172488E18E8E}"/>
          </ac:spMkLst>
        </pc:spChg>
      </pc:sldChg>
      <pc:sldChg chg="modSp">
        <pc:chgData name="Ryan Etzel" userId="S::ryan.etzel_gmail.com#ext#@nh4h.onmicrosoft.com::6b04337c-2959-4c7a-a0b3-e25caa6d2f43" providerId="AD" clId="Web-{2FB25F03-F399-4DF0-95A6-9993B247C7BA}" dt="2021-11-07T14:04:21.666" v="0" actId="20577"/>
        <pc:sldMkLst>
          <pc:docMk/>
          <pc:sldMk cId="3893795136" sldId="10637"/>
        </pc:sldMkLst>
        <pc:spChg chg="mod">
          <ac:chgData name="Ryan Etzel" userId="S::ryan.etzel_gmail.com#ext#@nh4h.onmicrosoft.com::6b04337c-2959-4c7a-a0b3-e25caa6d2f43" providerId="AD" clId="Web-{2FB25F03-F399-4DF0-95A6-9993B247C7BA}" dt="2021-11-07T14:04:21.666" v="0" actId="20577"/>
          <ac:spMkLst>
            <pc:docMk/>
            <pc:sldMk cId="3893795136" sldId="10637"/>
            <ac:spMk id="3" creationId="{5F2AC125-8238-4CC3-A718-FE8666C4D024}"/>
          </ac:spMkLst>
        </pc:spChg>
      </pc:sldChg>
    </pc:docChg>
  </pc:docChgLst>
  <pc:docChgLst>
    <pc:chgData name="Layne Price" userId="S::layne.price10_gmail.com#ext#@nh4h.onmicrosoft.com::9d360d9b-dfaa-4800-ba5c-57d9541e148b" providerId="AD" clId="Web-{6478E5BE-6EFF-428E-9887-DC113DCC4B9A}"/>
    <pc:docChg chg="modSld">
      <pc:chgData name="Layne Price" userId="S::layne.price10_gmail.com#ext#@nh4h.onmicrosoft.com::9d360d9b-dfaa-4800-ba5c-57d9541e148b" providerId="AD" clId="Web-{6478E5BE-6EFF-428E-9887-DC113DCC4B9A}" dt="2021-11-07T13:37:43.298" v="11" actId="14100"/>
      <pc:docMkLst>
        <pc:docMk/>
      </pc:docMkLst>
      <pc:sldChg chg="addSp delSp modSp">
        <pc:chgData name="Layne Price" userId="S::layne.price10_gmail.com#ext#@nh4h.onmicrosoft.com::9d360d9b-dfaa-4800-ba5c-57d9541e148b" providerId="AD" clId="Web-{6478E5BE-6EFF-428E-9887-DC113DCC4B9A}" dt="2021-11-07T13:37:43.298" v="11" actId="14100"/>
        <pc:sldMkLst>
          <pc:docMk/>
          <pc:sldMk cId="2484509279" sldId="10649"/>
        </pc:sldMkLst>
        <pc:spChg chg="del mod">
          <ac:chgData name="Layne Price" userId="S::layne.price10_gmail.com#ext#@nh4h.onmicrosoft.com::9d360d9b-dfaa-4800-ba5c-57d9541e148b" providerId="AD" clId="Web-{6478E5BE-6EFF-428E-9887-DC113DCC4B9A}" dt="2021-11-07T13:36:51.750" v="2"/>
          <ac:spMkLst>
            <pc:docMk/>
            <pc:sldMk cId="2484509279" sldId="10649"/>
            <ac:spMk id="317" creationId="{7E36DD4A-A3C8-40D4-8138-FF83F6EA1E21}"/>
          </ac:spMkLst>
        </pc:spChg>
        <pc:picChg chg="add mod">
          <ac:chgData name="Layne Price" userId="S::layne.price10_gmail.com#ext#@nh4h.onmicrosoft.com::9d360d9b-dfaa-4800-ba5c-57d9541e148b" providerId="AD" clId="Web-{6478E5BE-6EFF-428E-9887-DC113DCC4B9A}" dt="2021-11-07T13:37:43.298" v="11" actId="14100"/>
          <ac:picMkLst>
            <pc:docMk/>
            <pc:sldMk cId="2484509279" sldId="10649"/>
            <ac:picMk id="10" creationId="{A93BD713-71A9-4A2B-8CD0-8228F50533A5}"/>
          </ac:picMkLst>
        </pc:picChg>
      </pc:sldChg>
    </pc:docChg>
  </pc:docChgLst>
  <pc:docChgLst>
    <pc:chgData name="Chau, Pak Wa" userId="S::pakchau_upenn.edu#ext#@nh4h.onmicrosoft.com::4324d13d-74ea-4ffb-ba97-1efa61d8243a" providerId="AD" clId="Web-{5887BFA0-B95E-4054-9761-BE822CE48568}"/>
    <pc:docChg chg="modSld sldOrd">
      <pc:chgData name="Chau, Pak Wa" userId="S::pakchau_upenn.edu#ext#@nh4h.onmicrosoft.com::4324d13d-74ea-4ffb-ba97-1efa61d8243a" providerId="AD" clId="Web-{5887BFA0-B95E-4054-9761-BE822CE48568}" dt="2021-11-06T19:29:21.715" v="1931" actId="20577"/>
      <pc:docMkLst>
        <pc:docMk/>
      </pc:docMkLst>
      <pc:sldChg chg="addSp delSp modSp ord">
        <pc:chgData name="Chau, Pak Wa" userId="S::pakchau_upenn.edu#ext#@nh4h.onmicrosoft.com::4324d13d-74ea-4ffb-ba97-1efa61d8243a" providerId="AD" clId="Web-{5887BFA0-B95E-4054-9761-BE822CE48568}" dt="2021-11-06T19:29:21.715" v="1931" actId="20577"/>
        <pc:sldMkLst>
          <pc:docMk/>
          <pc:sldMk cId="1042836464" sldId="333"/>
        </pc:sldMkLst>
        <pc:spChg chg="add del">
          <ac:chgData name="Chau, Pak Wa" userId="S::pakchau_upenn.edu#ext#@nh4h.onmicrosoft.com::4324d13d-74ea-4ffb-ba97-1efa61d8243a" providerId="AD" clId="Web-{5887BFA0-B95E-4054-9761-BE822CE48568}" dt="2021-11-06T19:28:32.589" v="1757"/>
          <ac:spMkLst>
            <pc:docMk/>
            <pc:sldMk cId="1042836464" sldId="333"/>
            <ac:spMk id="3" creationId="{A945B7B4-2042-4862-9F3C-8BA6E205B5E7}"/>
          </ac:spMkLst>
        </pc:spChg>
        <pc:spChg chg="mod">
          <ac:chgData name="Chau, Pak Wa" userId="S::pakchau_upenn.edu#ext#@nh4h.onmicrosoft.com::4324d13d-74ea-4ffb-ba97-1efa61d8243a" providerId="AD" clId="Web-{5887BFA0-B95E-4054-9761-BE822CE48568}" dt="2021-11-06T19:29:21.715" v="1931" actId="20577"/>
          <ac:spMkLst>
            <pc:docMk/>
            <pc:sldMk cId="1042836464" sldId="333"/>
            <ac:spMk id="8" creationId="{9E879765-E180-4533-A967-48F62AD802D3}"/>
          </ac:spMkLst>
        </pc:spChg>
        <pc:spChg chg="mod">
          <ac:chgData name="Chau, Pak Wa" userId="S::pakchau_upenn.edu#ext#@nh4h.onmicrosoft.com::4324d13d-74ea-4ffb-ba97-1efa61d8243a" providerId="AD" clId="Web-{5887BFA0-B95E-4054-9761-BE822CE48568}" dt="2021-11-06T19:28:09.166" v="1654" actId="20577"/>
          <ac:spMkLst>
            <pc:docMk/>
            <pc:sldMk cId="1042836464" sldId="333"/>
            <ac:spMk id="11" creationId="{48DD7DE5-CA6D-8E4A-8602-48808614EA71}"/>
          </ac:spMkLst>
        </pc:spChg>
        <pc:spChg chg="mod">
          <ac:chgData name="Chau, Pak Wa" userId="S::pakchau_upenn.edu#ext#@nh4h.onmicrosoft.com::4324d13d-74ea-4ffb-ba97-1efa61d8243a" providerId="AD" clId="Web-{5887BFA0-B95E-4054-9761-BE822CE48568}" dt="2021-11-06T19:13:14.290" v="962" actId="20577"/>
          <ac:spMkLst>
            <pc:docMk/>
            <pc:sldMk cId="1042836464" sldId="333"/>
            <ac:spMk id="49" creationId="{A8A51299-42FA-4140-A4FB-D70414DBB4C4}"/>
          </ac:spMkLst>
        </pc:spChg>
        <pc:spChg chg="mod">
          <ac:chgData name="Chau, Pak Wa" userId="S::pakchau_upenn.edu#ext#@nh4h.onmicrosoft.com::4324d13d-74ea-4ffb-ba97-1efa61d8243a" providerId="AD" clId="Web-{5887BFA0-B95E-4054-9761-BE822CE48568}" dt="2021-11-06T19:25:24.601" v="1431" actId="20577"/>
          <ac:spMkLst>
            <pc:docMk/>
            <pc:sldMk cId="1042836464" sldId="333"/>
            <ac:spMk id="50" creationId="{8C64B52B-627D-AE47-A896-F277912C9E53}"/>
          </ac:spMkLst>
        </pc:spChg>
        <pc:spChg chg="mod">
          <ac:chgData name="Chau, Pak Wa" userId="S::pakchau_upenn.edu#ext#@nh4h.onmicrosoft.com::4324d13d-74ea-4ffb-ba97-1efa61d8243a" providerId="AD" clId="Web-{5887BFA0-B95E-4054-9761-BE822CE48568}" dt="2021-11-06T19:26:49.149" v="1529" actId="20577"/>
          <ac:spMkLst>
            <pc:docMk/>
            <pc:sldMk cId="1042836464" sldId="333"/>
            <ac:spMk id="53" creationId="{D4048096-9174-154C-BCE7-175882A2C22E}"/>
          </ac:spMkLst>
        </pc:spChg>
        <pc:spChg chg="mod">
          <ac:chgData name="Chau, Pak Wa" userId="S::pakchau_upenn.edu#ext#@nh4h.onmicrosoft.com::4324d13d-74ea-4ffb-ba97-1efa61d8243a" providerId="AD" clId="Web-{5887BFA0-B95E-4054-9761-BE822CE48568}" dt="2021-11-06T19:27:14.244" v="1556" actId="20577"/>
          <ac:spMkLst>
            <pc:docMk/>
            <pc:sldMk cId="1042836464" sldId="333"/>
            <ac:spMk id="56" creationId="{15B07699-014A-AD4B-9700-89FD7005C1D3}"/>
          </ac:spMkLst>
        </pc:spChg>
        <pc:spChg chg="mod">
          <ac:chgData name="Chau, Pak Wa" userId="S::pakchau_upenn.edu#ext#@nh4h.onmicrosoft.com::4324d13d-74ea-4ffb-ba97-1efa61d8243a" providerId="AD" clId="Web-{5887BFA0-B95E-4054-9761-BE822CE48568}" dt="2021-11-06T19:27:30.916" v="1572" actId="20577"/>
          <ac:spMkLst>
            <pc:docMk/>
            <pc:sldMk cId="1042836464" sldId="333"/>
            <ac:spMk id="59" creationId="{B33A32A4-08F7-6A49-9362-317CE5749B0D}"/>
          </ac:spMkLst>
        </pc:spChg>
        <pc:spChg chg="mod">
          <ac:chgData name="Chau, Pak Wa" userId="S::pakchau_upenn.edu#ext#@nh4h.onmicrosoft.com::4324d13d-74ea-4ffb-ba97-1efa61d8243a" providerId="AD" clId="Web-{5887BFA0-B95E-4054-9761-BE822CE48568}" dt="2021-11-06T19:12:48.774" v="933" actId="20577"/>
          <ac:spMkLst>
            <pc:docMk/>
            <pc:sldMk cId="1042836464" sldId="333"/>
            <ac:spMk id="62" creationId="{9A8B2A95-0C78-284A-95D5-7100366018DB}"/>
          </ac:spMkLst>
        </pc:spChg>
        <pc:spChg chg="mod">
          <ac:chgData name="Chau, Pak Wa" userId="S::pakchau_upenn.edu#ext#@nh4h.onmicrosoft.com::4324d13d-74ea-4ffb-ba97-1efa61d8243a" providerId="AD" clId="Web-{5887BFA0-B95E-4054-9761-BE822CE48568}" dt="2021-11-06T19:27:39.244" v="1591" actId="20577"/>
          <ac:spMkLst>
            <pc:docMk/>
            <pc:sldMk cId="1042836464" sldId="333"/>
            <ac:spMk id="65" creationId="{F7F6053F-6BBC-3A41-9218-9DC1E64A01D4}"/>
          </ac:spMkLst>
        </pc:spChg>
      </pc:sldChg>
      <pc:sldChg chg="modNotes">
        <pc:chgData name="Chau, Pak Wa" userId="S::pakchau_upenn.edu#ext#@nh4h.onmicrosoft.com::4324d13d-74ea-4ffb-ba97-1efa61d8243a" providerId="AD" clId="Web-{5887BFA0-B95E-4054-9761-BE822CE48568}" dt="2021-11-06T19:14:04.713" v="1116"/>
        <pc:sldMkLst>
          <pc:docMk/>
          <pc:sldMk cId="2233709375" sldId="10627"/>
        </pc:sldMkLst>
      </pc:sldChg>
      <pc:sldChg chg="addSp delSp modSp">
        <pc:chgData name="Chau, Pak Wa" userId="S::pakchau_upenn.edu#ext#@nh4h.onmicrosoft.com::4324d13d-74ea-4ffb-ba97-1efa61d8243a" providerId="AD" clId="Web-{5887BFA0-B95E-4054-9761-BE822CE48568}" dt="2021-11-06T19:10:20.302" v="701"/>
        <pc:sldMkLst>
          <pc:docMk/>
          <pc:sldMk cId="778005923" sldId="10633"/>
        </pc:sldMkLst>
        <pc:spChg chg="del">
          <ac:chgData name="Chau, Pak Wa" userId="S::pakchau_upenn.edu#ext#@nh4h.onmicrosoft.com::4324d13d-74ea-4ffb-ba97-1efa61d8243a" providerId="AD" clId="Web-{5887BFA0-B95E-4054-9761-BE822CE48568}" dt="2021-11-06T19:07:25.502" v="554"/>
          <ac:spMkLst>
            <pc:docMk/>
            <pc:sldMk cId="778005923" sldId="10633"/>
            <ac:spMk id="17" creationId="{39CAF8DF-0A7A-514D-97DD-425221281E82}"/>
          </ac:spMkLst>
        </pc:spChg>
        <pc:spChg chg="del mod">
          <ac:chgData name="Chau, Pak Wa" userId="S::pakchau_upenn.edu#ext#@nh4h.onmicrosoft.com::4324d13d-74ea-4ffb-ba97-1efa61d8243a" providerId="AD" clId="Web-{5887BFA0-B95E-4054-9761-BE822CE48568}" dt="2021-11-06T19:08:07.956" v="557"/>
          <ac:spMkLst>
            <pc:docMk/>
            <pc:sldMk cId="778005923" sldId="10633"/>
            <ac:spMk id="18" creationId="{A5907A81-DCED-A24E-99E6-0CBE87D616D1}"/>
          </ac:spMkLst>
        </pc:spChg>
        <pc:spChg chg="del">
          <ac:chgData name="Chau, Pak Wa" userId="S::pakchau_upenn.edu#ext#@nh4h.onmicrosoft.com::4324d13d-74ea-4ffb-ba97-1efa61d8243a" providerId="AD" clId="Web-{5887BFA0-B95E-4054-9761-BE822CE48568}" dt="2021-11-06T19:02:16.309" v="171"/>
          <ac:spMkLst>
            <pc:docMk/>
            <pc:sldMk cId="778005923" sldId="10633"/>
            <ac:spMk id="20" creationId="{0DD2F42E-9954-D247-94C2-E2A0A9A61F83}"/>
          </ac:spMkLst>
        </pc:spChg>
        <pc:spChg chg="mod">
          <ac:chgData name="Chau, Pak Wa" userId="S::pakchau_upenn.edu#ext#@nh4h.onmicrosoft.com::4324d13d-74ea-4ffb-ba97-1efa61d8243a" providerId="AD" clId="Web-{5887BFA0-B95E-4054-9761-BE822CE48568}" dt="2021-11-06T19:04:10.045" v="302" actId="1076"/>
          <ac:spMkLst>
            <pc:docMk/>
            <pc:sldMk cId="778005923" sldId="10633"/>
            <ac:spMk id="21" creationId="{2DA0C34C-F967-6442-A4F0-986303E095C5}"/>
          </ac:spMkLst>
        </pc:spChg>
        <pc:spChg chg="mod">
          <ac:chgData name="Chau, Pak Wa" userId="S::pakchau_upenn.edu#ext#@nh4h.onmicrosoft.com::4324d13d-74ea-4ffb-ba97-1efa61d8243a" providerId="AD" clId="Web-{5887BFA0-B95E-4054-9761-BE822CE48568}" dt="2021-11-06T19:02:46.934" v="205" actId="1076"/>
          <ac:spMkLst>
            <pc:docMk/>
            <pc:sldMk cId="778005923" sldId="10633"/>
            <ac:spMk id="22" creationId="{9E5276E4-2C47-DF4F-AD48-FE94D336E6BC}"/>
          </ac:spMkLst>
        </pc:spChg>
        <pc:spChg chg="add del">
          <ac:chgData name="Chau, Pak Wa" userId="S::pakchau_upenn.edu#ext#@nh4h.onmicrosoft.com::4324d13d-74ea-4ffb-ba97-1efa61d8243a" providerId="AD" clId="Web-{5887BFA0-B95E-4054-9761-BE822CE48568}" dt="2021-11-06T19:04:12.842" v="306"/>
          <ac:spMkLst>
            <pc:docMk/>
            <pc:sldMk cId="778005923" sldId="10633"/>
            <ac:spMk id="24" creationId="{6CF9CD68-725C-45ED-A841-B038432E4540}"/>
          </ac:spMkLst>
        </pc:spChg>
        <pc:spChg chg="add mod">
          <ac:chgData name="Chau, Pak Wa" userId="S::pakchau_upenn.edu#ext#@nh4h.onmicrosoft.com::4324d13d-74ea-4ffb-ba97-1efa61d8243a" providerId="AD" clId="Web-{5887BFA0-B95E-4054-9761-BE822CE48568}" dt="2021-11-06T19:05:34.797" v="467"/>
          <ac:spMkLst>
            <pc:docMk/>
            <pc:sldMk cId="778005923" sldId="10633"/>
            <ac:spMk id="25" creationId="{284AB339-31A5-47E0-99EA-F26E3306E1B2}"/>
          </ac:spMkLst>
        </pc:spChg>
        <pc:spChg chg="add del mod">
          <ac:chgData name="Chau, Pak Wa" userId="S::pakchau_upenn.edu#ext#@nh4h.onmicrosoft.com::4324d13d-74ea-4ffb-ba97-1efa61d8243a" providerId="AD" clId="Web-{5887BFA0-B95E-4054-9761-BE822CE48568}" dt="2021-11-06T19:07:07.611" v="553"/>
          <ac:spMkLst>
            <pc:docMk/>
            <pc:sldMk cId="778005923" sldId="10633"/>
            <ac:spMk id="26" creationId="{3B7989AA-66D0-4D6C-8963-EC6B5574D212}"/>
          </ac:spMkLst>
        </pc:spChg>
        <pc:spChg chg="add mod">
          <ac:chgData name="Chau, Pak Wa" userId="S::pakchau_upenn.edu#ext#@nh4h.onmicrosoft.com::4324d13d-74ea-4ffb-ba97-1efa61d8243a" providerId="AD" clId="Web-{5887BFA0-B95E-4054-9761-BE822CE48568}" dt="2021-11-06T19:06:24.798" v="528" actId="1076"/>
          <ac:spMkLst>
            <pc:docMk/>
            <pc:sldMk cId="778005923" sldId="10633"/>
            <ac:spMk id="27" creationId="{F8CD68B0-83B3-455C-879C-5C99221C21B4}"/>
          </ac:spMkLst>
        </pc:spChg>
        <pc:spChg chg="add mod">
          <ac:chgData name="Chau, Pak Wa" userId="S::pakchau_upenn.edu#ext#@nh4h.onmicrosoft.com::4324d13d-74ea-4ffb-ba97-1efa61d8243a" providerId="AD" clId="Web-{5887BFA0-B95E-4054-9761-BE822CE48568}" dt="2021-11-06T19:07:52.643" v="556" actId="1076"/>
          <ac:spMkLst>
            <pc:docMk/>
            <pc:sldMk cId="778005923" sldId="10633"/>
            <ac:spMk id="28" creationId="{C7566F96-52C8-45D1-ABB4-A225C55BB944}"/>
          </ac:spMkLst>
        </pc:spChg>
        <pc:graphicFrameChg chg="add del">
          <ac:chgData name="Chau, Pak Wa" userId="S::pakchau_upenn.edu#ext#@nh4h.onmicrosoft.com::4324d13d-74ea-4ffb-ba97-1efa61d8243a" providerId="AD" clId="Web-{5887BFA0-B95E-4054-9761-BE822CE48568}" dt="2021-11-06T19:04:12.842" v="307"/>
          <ac:graphicFrameMkLst>
            <pc:docMk/>
            <pc:sldMk cId="778005923" sldId="10633"/>
            <ac:graphicFrameMk id="5" creationId="{23EBA5B4-E707-4B29-BC98-AED27370BA51}"/>
          </ac:graphicFrameMkLst>
        </pc:graphicFrameChg>
        <pc:graphicFrameChg chg="mod modGraphic">
          <ac:chgData name="Chau, Pak Wa" userId="S::pakchau_upenn.edu#ext#@nh4h.onmicrosoft.com::4324d13d-74ea-4ffb-ba97-1efa61d8243a" providerId="AD" clId="Web-{5887BFA0-B95E-4054-9761-BE822CE48568}" dt="2021-11-06T19:10:20.302" v="701"/>
          <ac:graphicFrameMkLst>
            <pc:docMk/>
            <pc:sldMk cId="778005923" sldId="10633"/>
            <ac:graphicFrameMk id="16" creationId="{00000000-0000-0000-0000-000000000000}"/>
          </ac:graphicFrameMkLst>
        </pc:graphicFrameChg>
      </pc:sldChg>
      <pc:sldChg chg="modSp">
        <pc:chgData name="Chau, Pak Wa" userId="S::pakchau_upenn.edu#ext#@nh4h.onmicrosoft.com::4324d13d-74ea-4ffb-ba97-1efa61d8243a" providerId="AD" clId="Web-{5887BFA0-B95E-4054-9761-BE822CE48568}" dt="2021-11-06T19:24:46.350" v="1274" actId="20577"/>
        <pc:sldMkLst>
          <pc:docMk/>
          <pc:sldMk cId="1501697741" sldId="10635"/>
        </pc:sldMkLst>
        <pc:spChg chg="mod">
          <ac:chgData name="Chau, Pak Wa" userId="S::pakchau_upenn.edu#ext#@nh4h.onmicrosoft.com::4324d13d-74ea-4ffb-ba97-1efa61d8243a" providerId="AD" clId="Web-{5887BFA0-B95E-4054-9761-BE822CE48568}" dt="2021-11-06T19:24:46.350" v="1274" actId="20577"/>
          <ac:spMkLst>
            <pc:docMk/>
            <pc:sldMk cId="1501697741" sldId="10635"/>
            <ac:spMk id="3" creationId="{846BF341-85AD-4A11-9C6E-77658297524C}"/>
          </ac:spMkLst>
        </pc:spChg>
      </pc:sldChg>
      <pc:sldChg chg="modSp ord">
        <pc:chgData name="Chau, Pak Wa" userId="S::pakchau_upenn.edu#ext#@nh4h.onmicrosoft.com::4324d13d-74ea-4ffb-ba97-1efa61d8243a" providerId="AD" clId="Web-{5887BFA0-B95E-4054-9761-BE822CE48568}" dt="2021-11-06T19:25:21.335" v="1410"/>
        <pc:sldMkLst>
          <pc:docMk/>
          <pc:sldMk cId="3288205750" sldId="10636"/>
        </pc:sldMkLst>
        <pc:spChg chg="mod">
          <ac:chgData name="Chau, Pak Wa" userId="S::pakchau_upenn.edu#ext#@nh4h.onmicrosoft.com::4324d13d-74ea-4ffb-ba97-1efa61d8243a" providerId="AD" clId="Web-{5887BFA0-B95E-4054-9761-BE822CE48568}" dt="2021-11-06T19:09:23.504" v="578" actId="20577"/>
          <ac:spMkLst>
            <pc:docMk/>
            <pc:sldMk cId="3288205750" sldId="10636"/>
            <ac:spMk id="3" creationId="{7A95C406-4326-4939-8F70-05D1A55EA3F1}"/>
          </ac:spMkLst>
        </pc:spChg>
      </pc:sldChg>
      <pc:sldChg chg="modSp">
        <pc:chgData name="Chau, Pak Wa" userId="S::pakchau_upenn.edu#ext#@nh4h.onmicrosoft.com::4324d13d-74ea-4ffb-ba97-1efa61d8243a" providerId="AD" clId="Web-{5887BFA0-B95E-4054-9761-BE822CE48568}" dt="2021-11-06T18:56:50.006" v="26" actId="14100"/>
        <pc:sldMkLst>
          <pc:docMk/>
          <pc:sldMk cId="3893795136" sldId="10637"/>
        </pc:sldMkLst>
        <pc:picChg chg="mod">
          <ac:chgData name="Chau, Pak Wa" userId="S::pakchau_upenn.edu#ext#@nh4h.onmicrosoft.com::4324d13d-74ea-4ffb-ba97-1efa61d8243a" providerId="AD" clId="Web-{5887BFA0-B95E-4054-9761-BE822CE48568}" dt="2021-11-06T18:56:50.006" v="26" actId="14100"/>
          <ac:picMkLst>
            <pc:docMk/>
            <pc:sldMk cId="3893795136" sldId="10637"/>
            <ac:picMk id="15" creationId="{AB6664FD-7F6E-4DF2-9989-6C67D963B051}"/>
          </ac:picMkLst>
        </pc:picChg>
      </pc:sldChg>
      <pc:sldChg chg="addSp delSp modSp ord">
        <pc:chgData name="Chau, Pak Wa" userId="S::pakchau_upenn.edu#ext#@nh4h.onmicrosoft.com::4324d13d-74ea-4ffb-ba97-1efa61d8243a" providerId="AD" clId="Web-{5887BFA0-B95E-4054-9761-BE822CE48568}" dt="2021-11-06T19:25:23.898" v="1415"/>
        <pc:sldMkLst>
          <pc:docMk/>
          <pc:sldMk cId="1865327445" sldId="10639"/>
        </pc:sldMkLst>
        <pc:spChg chg="add del mod">
          <ac:chgData name="Chau, Pak Wa" userId="S::pakchau_upenn.edu#ext#@nh4h.onmicrosoft.com::4324d13d-74ea-4ffb-ba97-1efa61d8243a" providerId="AD" clId="Web-{5887BFA0-B95E-4054-9761-BE822CE48568}" dt="2021-11-06T19:25:23.898" v="1415"/>
          <ac:spMkLst>
            <pc:docMk/>
            <pc:sldMk cId="1865327445" sldId="10639"/>
            <ac:spMk id="49" creationId="{B8E609B2-6026-47DC-83EF-031D45C78375}"/>
          </ac:spMkLst>
        </pc:spChg>
      </pc:sldChg>
      <pc:sldChg chg="ord">
        <pc:chgData name="Chau, Pak Wa" userId="S::pakchau_upenn.edu#ext#@nh4h.onmicrosoft.com::4324d13d-74ea-4ffb-ba97-1efa61d8243a" providerId="AD" clId="Web-{5887BFA0-B95E-4054-9761-BE822CE48568}" dt="2021-11-06T19:19:02.734" v="1132"/>
        <pc:sldMkLst>
          <pc:docMk/>
          <pc:sldMk cId="2997336297" sldId="10641"/>
        </pc:sldMkLst>
      </pc:sldChg>
      <pc:sldChg chg="modSp">
        <pc:chgData name="Chau, Pak Wa" userId="S::pakchau_upenn.edu#ext#@nh4h.onmicrosoft.com::4324d13d-74ea-4ffb-ba97-1efa61d8243a" providerId="AD" clId="Web-{5887BFA0-B95E-4054-9761-BE822CE48568}" dt="2021-11-06T19:26:15.758" v="1517" actId="20577"/>
        <pc:sldMkLst>
          <pc:docMk/>
          <pc:sldMk cId="3208476607" sldId="10642"/>
        </pc:sldMkLst>
        <pc:spChg chg="mod">
          <ac:chgData name="Chau, Pak Wa" userId="S::pakchau_upenn.edu#ext#@nh4h.onmicrosoft.com::4324d13d-74ea-4ffb-ba97-1efa61d8243a" providerId="AD" clId="Web-{5887BFA0-B95E-4054-9761-BE822CE48568}" dt="2021-11-06T19:26:15.758" v="1517" actId="20577"/>
          <ac:spMkLst>
            <pc:docMk/>
            <pc:sldMk cId="3208476607" sldId="10642"/>
            <ac:spMk id="3" creationId="{083C206F-C04B-41C5-B43D-E2A68B85E8D3}"/>
          </ac:spMkLst>
        </pc:spChg>
      </pc:sldChg>
    </pc:docChg>
  </pc:docChgLst>
  <pc:docChgLst>
    <pc:chgData name="Ryan Etzel" userId="S::ryan.etzel_gmail.com#ext#@nh4h.onmicrosoft.com::6b04337c-2959-4c7a-a0b3-e25caa6d2f43" providerId="AD" clId="Web-{D5ABB5DA-1D57-4C85-B1F8-4AB3DE9E6A7E}"/>
    <pc:docChg chg="modSld">
      <pc:chgData name="Ryan Etzel" userId="S::ryan.etzel_gmail.com#ext#@nh4h.onmicrosoft.com::6b04337c-2959-4c7a-a0b3-e25caa6d2f43" providerId="AD" clId="Web-{D5ABB5DA-1D57-4C85-B1F8-4AB3DE9E6A7E}" dt="2021-11-07T16:02:06.279" v="25"/>
      <pc:docMkLst>
        <pc:docMk/>
      </pc:docMkLst>
      <pc:sldChg chg="addSp">
        <pc:chgData name="Ryan Etzel" userId="S::ryan.etzel_gmail.com#ext#@nh4h.onmicrosoft.com::6b04337c-2959-4c7a-a0b3-e25caa6d2f43" providerId="AD" clId="Web-{D5ABB5DA-1D57-4C85-B1F8-4AB3DE9E6A7E}" dt="2021-11-07T16:01:55.091" v="21"/>
        <pc:sldMkLst>
          <pc:docMk/>
          <pc:sldMk cId="1042836464" sldId="333"/>
        </pc:sldMkLst>
        <pc:spChg chg="add">
          <ac:chgData name="Ryan Etzel" userId="S::ryan.etzel_gmail.com#ext#@nh4h.onmicrosoft.com::6b04337c-2959-4c7a-a0b3-e25caa6d2f43" providerId="AD" clId="Web-{D5ABB5DA-1D57-4C85-B1F8-4AB3DE9E6A7E}" dt="2021-11-07T16:01:55.091" v="21"/>
          <ac:spMkLst>
            <pc:docMk/>
            <pc:sldMk cId="1042836464" sldId="333"/>
            <ac:spMk id="3" creationId="{B2F8C9F7-A4DF-40AC-BD62-87E1E7A77F7A}"/>
          </ac:spMkLst>
        </pc:spChg>
      </pc:sldChg>
      <pc:sldChg chg="addSp">
        <pc:chgData name="Ryan Etzel" userId="S::ryan.etzel_gmail.com#ext#@nh4h.onmicrosoft.com::6b04337c-2959-4c7a-a0b3-e25caa6d2f43" providerId="AD" clId="Web-{D5ABB5DA-1D57-4C85-B1F8-4AB3DE9E6A7E}" dt="2021-11-07T16:01:56.966" v="22"/>
        <pc:sldMkLst>
          <pc:docMk/>
          <pc:sldMk cId="2633031119" sldId="338"/>
        </pc:sldMkLst>
        <pc:spChg chg="add">
          <ac:chgData name="Ryan Etzel" userId="S::ryan.etzel_gmail.com#ext#@nh4h.onmicrosoft.com::6b04337c-2959-4c7a-a0b3-e25caa6d2f43" providerId="AD" clId="Web-{D5ABB5DA-1D57-4C85-B1F8-4AB3DE9E6A7E}" dt="2021-11-07T16:01:56.966" v="22"/>
          <ac:spMkLst>
            <pc:docMk/>
            <pc:sldMk cId="2633031119" sldId="338"/>
            <ac:spMk id="3" creationId="{78CAE949-2BEC-4DD2-B56A-A2A31C00AC09}"/>
          </ac:spMkLst>
        </pc:spChg>
      </pc:sldChg>
      <pc:sldChg chg="addSp">
        <pc:chgData name="Ryan Etzel" userId="S::ryan.etzel_gmail.com#ext#@nh4h.onmicrosoft.com::6b04337c-2959-4c7a-a0b3-e25caa6d2f43" providerId="AD" clId="Web-{D5ABB5DA-1D57-4C85-B1F8-4AB3DE9E6A7E}" dt="2021-11-07T16:01:46.637" v="19"/>
        <pc:sldMkLst>
          <pc:docMk/>
          <pc:sldMk cId="3603105356" sldId="341"/>
        </pc:sldMkLst>
        <pc:spChg chg="add">
          <ac:chgData name="Ryan Etzel" userId="S::ryan.etzel_gmail.com#ext#@nh4h.onmicrosoft.com::6b04337c-2959-4c7a-a0b3-e25caa6d2f43" providerId="AD" clId="Web-{D5ABB5DA-1D57-4C85-B1F8-4AB3DE9E6A7E}" dt="2021-11-07T16:01:46.637" v="19"/>
          <ac:spMkLst>
            <pc:docMk/>
            <pc:sldMk cId="3603105356" sldId="341"/>
            <ac:spMk id="3" creationId="{F5C8D5F3-C484-4483-9410-CF534AB6B1B6}"/>
          </ac:spMkLst>
        </pc:spChg>
      </pc:sldChg>
      <pc:sldChg chg="addSp modSp">
        <pc:chgData name="Ryan Etzel" userId="S::ryan.etzel_gmail.com#ext#@nh4h.onmicrosoft.com::6b04337c-2959-4c7a-a0b3-e25caa6d2f43" providerId="AD" clId="Web-{D5ABB5DA-1D57-4C85-B1F8-4AB3DE9E6A7E}" dt="2021-11-07T16:01:19.417" v="11" actId="1076"/>
        <pc:sldMkLst>
          <pc:docMk/>
          <pc:sldMk cId="2233709375" sldId="10627"/>
        </pc:sldMkLst>
        <pc:spChg chg="add mod">
          <ac:chgData name="Ryan Etzel" userId="S::ryan.etzel_gmail.com#ext#@nh4h.onmicrosoft.com::6b04337c-2959-4c7a-a0b3-e25caa6d2f43" providerId="AD" clId="Web-{D5ABB5DA-1D57-4C85-B1F8-4AB3DE9E6A7E}" dt="2021-11-07T16:01:19.417" v="11" actId="1076"/>
          <ac:spMkLst>
            <pc:docMk/>
            <pc:sldMk cId="2233709375" sldId="10627"/>
            <ac:spMk id="7" creationId="{25D4E1C2-C532-4FE8-B107-4CD4DEFED91F}"/>
          </ac:spMkLst>
        </pc:spChg>
      </pc:sldChg>
      <pc:sldChg chg="addSp">
        <pc:chgData name="Ryan Etzel" userId="S::ryan.etzel_gmail.com#ext#@nh4h.onmicrosoft.com::6b04337c-2959-4c7a-a0b3-e25caa6d2f43" providerId="AD" clId="Web-{D5ABB5DA-1D57-4C85-B1F8-4AB3DE9E6A7E}" dt="2021-11-07T16:01:52.372" v="20"/>
        <pc:sldMkLst>
          <pc:docMk/>
          <pc:sldMk cId="778005923" sldId="10633"/>
        </pc:sldMkLst>
        <pc:spChg chg="add">
          <ac:chgData name="Ryan Etzel" userId="S::ryan.etzel_gmail.com#ext#@nh4h.onmicrosoft.com::6b04337c-2959-4c7a-a0b3-e25caa6d2f43" providerId="AD" clId="Web-{D5ABB5DA-1D57-4C85-B1F8-4AB3DE9E6A7E}" dt="2021-11-07T16:01:52.372" v="20"/>
          <ac:spMkLst>
            <pc:docMk/>
            <pc:sldMk cId="778005923" sldId="10633"/>
            <ac:spMk id="5" creationId="{640E3353-2A4D-4FFD-A26F-B57145FDDD7D}"/>
          </ac:spMkLst>
        </pc:spChg>
      </pc:sldChg>
      <pc:sldChg chg="addSp">
        <pc:chgData name="Ryan Etzel" userId="S::ryan.etzel_gmail.com#ext#@nh4h.onmicrosoft.com::6b04337c-2959-4c7a-a0b3-e25caa6d2f43" providerId="AD" clId="Web-{D5ABB5DA-1D57-4C85-B1F8-4AB3DE9E6A7E}" dt="2021-11-07T16:02:06.279" v="25"/>
        <pc:sldMkLst>
          <pc:docMk/>
          <pc:sldMk cId="3893795136" sldId="10637"/>
        </pc:sldMkLst>
        <pc:spChg chg="add">
          <ac:chgData name="Ryan Etzel" userId="S::ryan.etzel_gmail.com#ext#@nh4h.onmicrosoft.com::6b04337c-2959-4c7a-a0b3-e25caa6d2f43" providerId="AD" clId="Web-{D5ABB5DA-1D57-4C85-B1F8-4AB3DE9E6A7E}" dt="2021-11-07T16:02:06.279" v="25"/>
          <ac:spMkLst>
            <pc:docMk/>
            <pc:sldMk cId="3893795136" sldId="10637"/>
            <ac:spMk id="20" creationId="{7E4D1191-9F6E-4226-B21D-AD69554D05F1}"/>
          </ac:spMkLst>
        </pc:spChg>
      </pc:sldChg>
      <pc:sldChg chg="addSp">
        <pc:chgData name="Ryan Etzel" userId="S::ryan.etzel_gmail.com#ext#@nh4h.onmicrosoft.com::6b04337c-2959-4c7a-a0b3-e25caa6d2f43" providerId="AD" clId="Web-{D5ABB5DA-1D57-4C85-B1F8-4AB3DE9E6A7E}" dt="2021-11-07T16:01:27.167" v="12"/>
        <pc:sldMkLst>
          <pc:docMk/>
          <pc:sldMk cId="1865327445" sldId="10639"/>
        </pc:sldMkLst>
        <pc:spChg chg="add">
          <ac:chgData name="Ryan Etzel" userId="S::ryan.etzel_gmail.com#ext#@nh4h.onmicrosoft.com::6b04337c-2959-4c7a-a0b3-e25caa6d2f43" providerId="AD" clId="Web-{D5ABB5DA-1D57-4C85-B1F8-4AB3DE9E6A7E}" dt="2021-11-07T16:01:27.167" v="12"/>
          <ac:spMkLst>
            <pc:docMk/>
            <pc:sldMk cId="1865327445" sldId="10639"/>
            <ac:spMk id="18" creationId="{98388ACA-8DDB-4DF3-BA7A-315A6852F18D}"/>
          </ac:spMkLst>
        </pc:spChg>
      </pc:sldChg>
      <pc:sldChg chg="addSp modSp">
        <pc:chgData name="Ryan Etzel" userId="S::ryan.etzel_gmail.com#ext#@nh4h.onmicrosoft.com::6b04337c-2959-4c7a-a0b3-e25caa6d2f43" providerId="AD" clId="Web-{D5ABB5DA-1D57-4C85-B1F8-4AB3DE9E6A7E}" dt="2021-11-07T16:02:01.732" v="24" actId="1076"/>
        <pc:sldMkLst>
          <pc:docMk/>
          <pc:sldMk cId="3208476607" sldId="10642"/>
        </pc:sldMkLst>
        <pc:spChg chg="add mod">
          <ac:chgData name="Ryan Etzel" userId="S::ryan.etzel_gmail.com#ext#@nh4h.onmicrosoft.com::6b04337c-2959-4c7a-a0b3-e25caa6d2f43" providerId="AD" clId="Web-{D5ABB5DA-1D57-4C85-B1F8-4AB3DE9E6A7E}" dt="2021-11-07T16:02:01.732" v="24" actId="1076"/>
          <ac:spMkLst>
            <pc:docMk/>
            <pc:sldMk cId="3208476607" sldId="10642"/>
            <ac:spMk id="8" creationId="{E3817448-7A50-41D5-8E1B-F061CCF03EA5}"/>
          </ac:spMkLst>
        </pc:spChg>
      </pc:sldChg>
      <pc:sldChg chg="addSp modSp">
        <pc:chgData name="Ryan Etzel" userId="S::ryan.etzel_gmail.com#ext#@nh4h.onmicrosoft.com::6b04337c-2959-4c7a-a0b3-e25caa6d2f43" providerId="AD" clId="Web-{D5ABB5DA-1D57-4C85-B1F8-4AB3DE9E6A7E}" dt="2021-11-07T16:01:32.902" v="14" actId="1076"/>
        <pc:sldMkLst>
          <pc:docMk/>
          <pc:sldMk cId="2484509279" sldId="10649"/>
        </pc:sldMkLst>
        <pc:spChg chg="add mod">
          <ac:chgData name="Ryan Etzel" userId="S::ryan.etzel_gmail.com#ext#@nh4h.onmicrosoft.com::6b04337c-2959-4c7a-a0b3-e25caa6d2f43" providerId="AD" clId="Web-{D5ABB5DA-1D57-4C85-B1F8-4AB3DE9E6A7E}" dt="2021-11-07T16:01:32.902" v="14" actId="1076"/>
          <ac:spMkLst>
            <pc:docMk/>
            <pc:sldMk cId="2484509279" sldId="10649"/>
            <ac:spMk id="15" creationId="{63E6F70F-2E3A-4694-AE93-13F5C4B278DF}"/>
          </ac:spMkLst>
        </pc:spChg>
      </pc:sldChg>
      <pc:sldChg chg="addSp modSp">
        <pc:chgData name="Ryan Etzel" userId="S::ryan.etzel_gmail.com#ext#@nh4h.onmicrosoft.com::6b04337c-2959-4c7a-a0b3-e25caa6d2f43" providerId="AD" clId="Web-{D5ABB5DA-1D57-4C85-B1F8-4AB3DE9E6A7E}" dt="2021-11-07T16:01:37.965" v="16" actId="1076"/>
        <pc:sldMkLst>
          <pc:docMk/>
          <pc:sldMk cId="3823224648" sldId="10651"/>
        </pc:sldMkLst>
        <pc:spChg chg="add mod">
          <ac:chgData name="Ryan Etzel" userId="S::ryan.etzel_gmail.com#ext#@nh4h.onmicrosoft.com::6b04337c-2959-4c7a-a0b3-e25caa6d2f43" providerId="AD" clId="Web-{D5ABB5DA-1D57-4C85-B1F8-4AB3DE9E6A7E}" dt="2021-11-07T16:01:37.965" v="16" actId="1076"/>
          <ac:spMkLst>
            <pc:docMk/>
            <pc:sldMk cId="3823224648" sldId="10651"/>
            <ac:spMk id="19" creationId="{2D6C539C-3AC0-4B29-BA86-3E981DDCA380}"/>
          </ac:spMkLst>
        </pc:spChg>
      </pc:sldChg>
      <pc:sldChg chg="addSp modSp">
        <pc:chgData name="Ryan Etzel" userId="S::ryan.etzel_gmail.com#ext#@nh4h.onmicrosoft.com::6b04337c-2959-4c7a-a0b3-e25caa6d2f43" providerId="AD" clId="Web-{D5ABB5DA-1D57-4C85-B1F8-4AB3DE9E6A7E}" dt="2021-11-07T16:01:44.324" v="18" actId="1076"/>
        <pc:sldMkLst>
          <pc:docMk/>
          <pc:sldMk cId="4010235798" sldId="10652"/>
        </pc:sldMkLst>
        <pc:spChg chg="add mod">
          <ac:chgData name="Ryan Etzel" userId="S::ryan.etzel_gmail.com#ext#@nh4h.onmicrosoft.com::6b04337c-2959-4c7a-a0b3-e25caa6d2f43" providerId="AD" clId="Web-{D5ABB5DA-1D57-4C85-B1F8-4AB3DE9E6A7E}" dt="2021-11-07T16:01:44.324" v="18" actId="1076"/>
          <ac:spMkLst>
            <pc:docMk/>
            <pc:sldMk cId="4010235798" sldId="10652"/>
            <ac:spMk id="17" creationId="{29CFF0F7-369E-4E50-B8B0-3B02B923EA5D}"/>
          </ac:spMkLst>
        </pc:spChg>
      </pc:sldChg>
    </pc:docChg>
  </pc:docChgLst>
  <pc:docChgLst>
    <pc:chgData name="Chau, Pak Wa" userId="S::pakchau_upenn.edu#ext#@nh4h.onmicrosoft.com::4324d13d-74ea-4ffb-ba97-1efa61d8243a" providerId="AD" clId="Web-{EFDD6EBD-800A-443E-A7D9-06AF14D99EC1}"/>
    <pc:docChg chg="modSld">
      <pc:chgData name="Chau, Pak Wa" userId="S::pakchau_upenn.edu#ext#@nh4h.onmicrosoft.com::4324d13d-74ea-4ffb-ba97-1efa61d8243a" providerId="AD" clId="Web-{EFDD6EBD-800A-443E-A7D9-06AF14D99EC1}" dt="2021-11-06T19:38:57.996" v="209"/>
      <pc:docMkLst>
        <pc:docMk/>
      </pc:docMkLst>
      <pc:sldChg chg="modSp">
        <pc:chgData name="Chau, Pak Wa" userId="S::pakchau_upenn.edu#ext#@nh4h.onmicrosoft.com::4324d13d-74ea-4ffb-ba97-1efa61d8243a" providerId="AD" clId="Web-{EFDD6EBD-800A-443E-A7D9-06AF14D99EC1}" dt="2021-11-06T19:38:16.744" v="143" actId="20577"/>
        <pc:sldMkLst>
          <pc:docMk/>
          <pc:sldMk cId="1042836464" sldId="333"/>
        </pc:sldMkLst>
        <pc:spChg chg="mod">
          <ac:chgData name="Chau, Pak Wa" userId="S::pakchau_upenn.edu#ext#@nh4h.onmicrosoft.com::4324d13d-74ea-4ffb-ba97-1efa61d8243a" providerId="AD" clId="Web-{EFDD6EBD-800A-443E-A7D9-06AF14D99EC1}" dt="2021-11-06T19:32:34.046" v="123" actId="20577"/>
          <ac:spMkLst>
            <pc:docMk/>
            <pc:sldMk cId="1042836464" sldId="333"/>
            <ac:spMk id="8" creationId="{9E879765-E180-4533-A967-48F62AD802D3}"/>
          </ac:spMkLst>
        </pc:spChg>
        <pc:spChg chg="mod">
          <ac:chgData name="Chau, Pak Wa" userId="S::pakchau_upenn.edu#ext#@nh4h.onmicrosoft.com::4324d13d-74ea-4ffb-ba97-1efa61d8243a" providerId="AD" clId="Web-{EFDD6EBD-800A-443E-A7D9-06AF14D99EC1}" dt="2021-11-06T19:37:59.650" v="131" actId="20577"/>
          <ac:spMkLst>
            <pc:docMk/>
            <pc:sldMk cId="1042836464" sldId="333"/>
            <ac:spMk id="53" creationId="{D4048096-9174-154C-BCE7-175882A2C22E}"/>
          </ac:spMkLst>
        </pc:spChg>
        <pc:spChg chg="mod">
          <ac:chgData name="Chau, Pak Wa" userId="S::pakchau_upenn.edu#ext#@nh4h.onmicrosoft.com::4324d13d-74ea-4ffb-ba97-1efa61d8243a" providerId="AD" clId="Web-{EFDD6EBD-800A-443E-A7D9-06AF14D99EC1}" dt="2021-11-06T19:38:16.744" v="143" actId="20577"/>
          <ac:spMkLst>
            <pc:docMk/>
            <pc:sldMk cId="1042836464" sldId="333"/>
            <ac:spMk id="56" creationId="{15B07699-014A-AD4B-9700-89FD7005C1D3}"/>
          </ac:spMkLst>
        </pc:spChg>
      </pc:sldChg>
      <pc:sldChg chg="delSp modNotes">
        <pc:chgData name="Chau, Pak Wa" userId="S::pakchau_upenn.edu#ext#@nh4h.onmicrosoft.com::4324d13d-74ea-4ffb-ba97-1efa61d8243a" providerId="AD" clId="Web-{EFDD6EBD-800A-443E-A7D9-06AF14D99EC1}" dt="2021-11-06T19:38:57.996" v="209"/>
        <pc:sldMkLst>
          <pc:docMk/>
          <pc:sldMk cId="1501697741" sldId="10635"/>
        </pc:sldMkLst>
        <pc:spChg chg="del">
          <ac:chgData name="Chau, Pak Wa" userId="S::pakchau_upenn.edu#ext#@nh4h.onmicrosoft.com::4324d13d-74ea-4ffb-ba97-1efa61d8243a" providerId="AD" clId="Web-{EFDD6EBD-800A-443E-A7D9-06AF14D99EC1}" dt="2021-11-06T19:31:12.075" v="0"/>
          <ac:spMkLst>
            <pc:docMk/>
            <pc:sldMk cId="1501697741" sldId="10635"/>
            <ac:spMk id="4" creationId="{B11E1E19-41EF-4918-A779-E850D87806D3}"/>
          </ac:spMkLst>
        </pc:spChg>
      </pc:sldChg>
    </pc:docChg>
  </pc:docChgLst>
  <pc:docChgLst>
    <pc:chgData name="Sharonda Davis" userId="S::fergusos77_aol.com#ext#@nh4h.onmicrosoft.com::fc8908c7-cc5d-4704-926c-ecd248c21f92" providerId="AD" clId="Web-{B6A0A8CD-50DB-4456-9B54-7398D97B7163}"/>
    <pc:docChg chg="modSld">
      <pc:chgData name="Sharonda Davis" userId="S::fergusos77_aol.com#ext#@nh4h.onmicrosoft.com::fc8908c7-cc5d-4704-926c-ecd248c21f92" providerId="AD" clId="Web-{B6A0A8CD-50DB-4456-9B54-7398D97B7163}" dt="2021-11-06T18:15:41.439" v="227" actId="20577"/>
      <pc:docMkLst>
        <pc:docMk/>
      </pc:docMkLst>
      <pc:sldChg chg="modSp">
        <pc:chgData name="Sharonda Davis" userId="S::fergusos77_aol.com#ext#@nh4h.onmicrosoft.com::fc8908c7-cc5d-4704-926c-ecd248c21f92" providerId="AD" clId="Web-{B6A0A8CD-50DB-4456-9B54-7398D97B7163}" dt="2021-11-06T18:13:35.440" v="22" actId="20577"/>
        <pc:sldMkLst>
          <pc:docMk/>
          <pc:sldMk cId="202033310" sldId="363"/>
        </pc:sldMkLst>
        <pc:spChg chg="mod">
          <ac:chgData name="Sharonda Davis" userId="S::fergusos77_aol.com#ext#@nh4h.onmicrosoft.com::fc8908c7-cc5d-4704-926c-ecd248c21f92" providerId="AD" clId="Web-{B6A0A8CD-50DB-4456-9B54-7398D97B7163}" dt="2021-11-06T18:13:35.440" v="22" actId="20577"/>
          <ac:spMkLst>
            <pc:docMk/>
            <pc:sldMk cId="202033310" sldId="363"/>
            <ac:spMk id="4" creationId="{D3FB2505-EDCF-9B44-97BE-49ED747D0AE3}"/>
          </ac:spMkLst>
        </pc:spChg>
      </pc:sldChg>
      <pc:sldChg chg="modSp">
        <pc:chgData name="Sharonda Davis" userId="S::fergusos77_aol.com#ext#@nh4h.onmicrosoft.com::fc8908c7-cc5d-4704-926c-ecd248c21f92" providerId="AD" clId="Web-{B6A0A8CD-50DB-4456-9B54-7398D97B7163}" dt="2021-11-06T18:15:41.439" v="227" actId="20577"/>
        <pc:sldMkLst>
          <pc:docMk/>
          <pc:sldMk cId="2233709375" sldId="10627"/>
        </pc:sldMkLst>
        <pc:spChg chg="mod">
          <ac:chgData name="Sharonda Davis" userId="S::fergusos77_aol.com#ext#@nh4h.onmicrosoft.com::fc8908c7-cc5d-4704-926c-ecd248c21f92" providerId="AD" clId="Web-{B6A0A8CD-50DB-4456-9B54-7398D97B7163}" dt="2021-11-06T18:08:52.879" v="0" actId="20577"/>
          <ac:spMkLst>
            <pc:docMk/>
            <pc:sldMk cId="2233709375" sldId="10627"/>
            <ac:spMk id="2" creationId="{13EE964F-6C0D-5F49-A98F-A7E3EB13D376}"/>
          </ac:spMkLst>
        </pc:spChg>
        <pc:spChg chg="mod">
          <ac:chgData name="Sharonda Davis" userId="S::fergusos77_aol.com#ext#@nh4h.onmicrosoft.com::fc8908c7-cc5d-4704-926c-ecd248c21f92" providerId="AD" clId="Web-{B6A0A8CD-50DB-4456-9B54-7398D97B7163}" dt="2021-11-06T18:15:41.439" v="227" actId="20577"/>
          <ac:spMkLst>
            <pc:docMk/>
            <pc:sldMk cId="2233709375" sldId="10627"/>
            <ac:spMk id="3" creationId="{6CC77125-3010-8943-88B3-597FB54A8C53}"/>
          </ac:spMkLst>
        </pc:spChg>
      </pc:sldChg>
    </pc:docChg>
  </pc:docChgLst>
  <pc:docChgLst>
    <pc:chgData name="Layne Price" userId="S::layne.price10_gmail.com#ext#@nh4h.onmicrosoft.com::9d360d9b-dfaa-4800-ba5c-57d9541e148b" providerId="AD" clId="Web-{3616D549-34A0-477D-85DE-E1DA4C4F5DD9}"/>
    <pc:docChg chg="modSld">
      <pc:chgData name="Layne Price" userId="S::layne.price10_gmail.com#ext#@nh4h.onmicrosoft.com::9d360d9b-dfaa-4800-ba5c-57d9541e148b" providerId="AD" clId="Web-{3616D549-34A0-477D-85DE-E1DA4C4F5DD9}" dt="2021-11-07T15:27:27.675" v="26"/>
      <pc:docMkLst>
        <pc:docMk/>
      </pc:docMkLst>
      <pc:sldChg chg="modSp">
        <pc:chgData name="Layne Price" userId="S::layne.price10_gmail.com#ext#@nh4h.onmicrosoft.com::9d360d9b-dfaa-4800-ba5c-57d9541e148b" providerId="AD" clId="Web-{3616D549-34A0-477D-85DE-E1DA4C4F5DD9}" dt="2021-11-07T15:25:37.234" v="21" actId="1076"/>
        <pc:sldMkLst>
          <pc:docMk/>
          <pc:sldMk cId="2484509279" sldId="10649"/>
        </pc:sldMkLst>
        <pc:spChg chg="mod">
          <ac:chgData name="Layne Price" userId="S::layne.price10_gmail.com#ext#@nh4h.onmicrosoft.com::9d360d9b-dfaa-4800-ba5c-57d9541e148b" providerId="AD" clId="Web-{3616D549-34A0-477D-85DE-E1DA4C4F5DD9}" dt="2021-11-07T15:24:58.152" v="9" actId="1076"/>
          <ac:spMkLst>
            <pc:docMk/>
            <pc:sldMk cId="2484509279" sldId="10649"/>
            <ac:spMk id="47" creationId="{1C89205D-5D20-4BBD-AFFA-246814D17ACF}"/>
          </ac:spMkLst>
        </pc:spChg>
        <pc:spChg chg="mod">
          <ac:chgData name="Layne Price" userId="S::layne.price10_gmail.com#ext#@nh4h.onmicrosoft.com::9d360d9b-dfaa-4800-ba5c-57d9541e148b" providerId="AD" clId="Web-{3616D549-34A0-477D-85DE-E1DA4C4F5DD9}" dt="2021-11-07T15:25:13.608" v="14" actId="1076"/>
          <ac:spMkLst>
            <pc:docMk/>
            <pc:sldMk cId="2484509279" sldId="10649"/>
            <ac:spMk id="56" creationId="{D6D18839-E4DA-4426-A5E8-E9CC2DEEF18B}"/>
          </ac:spMkLst>
        </pc:spChg>
        <pc:spChg chg="mod">
          <ac:chgData name="Layne Price" userId="S::layne.price10_gmail.com#ext#@nh4h.onmicrosoft.com::9d360d9b-dfaa-4800-ba5c-57d9541e148b" providerId="AD" clId="Web-{3616D549-34A0-477D-85DE-E1DA4C4F5DD9}" dt="2021-11-07T15:25:32.718" v="20" actId="1076"/>
          <ac:spMkLst>
            <pc:docMk/>
            <pc:sldMk cId="2484509279" sldId="10649"/>
            <ac:spMk id="120" creationId="{F0A36CE5-7F57-4487-A381-EBD9975E1B79}"/>
          </ac:spMkLst>
        </pc:spChg>
        <pc:spChg chg="mod">
          <ac:chgData name="Layne Price" userId="S::layne.price10_gmail.com#ext#@nh4h.onmicrosoft.com::9d360d9b-dfaa-4800-ba5c-57d9541e148b" providerId="AD" clId="Web-{3616D549-34A0-477D-85DE-E1DA4C4F5DD9}" dt="2021-11-07T15:25:37.234" v="21" actId="1076"/>
          <ac:spMkLst>
            <pc:docMk/>
            <pc:sldMk cId="2484509279" sldId="10649"/>
            <ac:spMk id="121" creationId="{502AE08E-9560-4A20-94D4-0914F5BE9D77}"/>
          </ac:spMkLst>
        </pc:spChg>
        <pc:graphicFrameChg chg="mod">
          <ac:chgData name="Layne Price" userId="S::layne.price10_gmail.com#ext#@nh4h.onmicrosoft.com::9d360d9b-dfaa-4800-ba5c-57d9541e148b" providerId="AD" clId="Web-{3616D549-34A0-477D-85DE-E1DA4C4F5DD9}" dt="2021-11-07T15:24:53.230" v="8" actId="1076"/>
          <ac:graphicFrameMkLst>
            <pc:docMk/>
            <pc:sldMk cId="2484509279" sldId="10649"/>
            <ac:graphicFrameMk id="6" creationId="{2EA4F0BA-E0EE-4C67-8BC4-E625BF1B11D3}"/>
          </ac:graphicFrameMkLst>
        </pc:graphicFrameChg>
      </pc:sldChg>
      <pc:sldChg chg="modSp">
        <pc:chgData name="Layne Price" userId="S::layne.price10_gmail.com#ext#@nh4h.onmicrosoft.com::9d360d9b-dfaa-4800-ba5c-57d9541e148b" providerId="AD" clId="Web-{3616D549-34A0-477D-85DE-E1DA4C4F5DD9}" dt="2021-11-07T15:26:02.407" v="25" actId="14100"/>
        <pc:sldMkLst>
          <pc:docMk/>
          <pc:sldMk cId="3823224648" sldId="10651"/>
        </pc:sldMkLst>
        <pc:spChg chg="mod">
          <ac:chgData name="Layne Price" userId="S::layne.price10_gmail.com#ext#@nh4h.onmicrosoft.com::9d360d9b-dfaa-4800-ba5c-57d9541e148b" providerId="AD" clId="Web-{3616D549-34A0-477D-85DE-E1DA4C4F5DD9}" dt="2021-11-07T15:24:10.572" v="3" actId="1076"/>
          <ac:spMkLst>
            <pc:docMk/>
            <pc:sldMk cId="3823224648" sldId="10651"/>
            <ac:spMk id="462" creationId="{9495DD35-3D30-4CBA-AF51-DC599AA4E716}"/>
          </ac:spMkLst>
        </pc:spChg>
        <pc:spChg chg="mod">
          <ac:chgData name="Layne Price" userId="S::layne.price10_gmail.com#ext#@nh4h.onmicrosoft.com::9d360d9b-dfaa-4800-ba5c-57d9541e148b" providerId="AD" clId="Web-{3616D549-34A0-477D-85DE-E1DA4C4F5DD9}" dt="2021-11-07T15:26:02.407" v="25" actId="14100"/>
          <ac:spMkLst>
            <pc:docMk/>
            <pc:sldMk cId="3823224648" sldId="10651"/>
            <ac:spMk id="500" creationId="{45D0632D-B9A9-47FE-8B0E-6CF86FE78FE2}"/>
          </ac:spMkLst>
        </pc:spChg>
        <pc:graphicFrameChg chg="mod">
          <ac:chgData name="Layne Price" userId="S::layne.price10_gmail.com#ext#@nh4h.onmicrosoft.com::9d360d9b-dfaa-4800-ba5c-57d9541e148b" providerId="AD" clId="Web-{3616D549-34A0-477D-85DE-E1DA4C4F5DD9}" dt="2021-11-07T15:24:06.009" v="2" actId="14100"/>
          <ac:graphicFrameMkLst>
            <pc:docMk/>
            <pc:sldMk cId="3823224648" sldId="10651"/>
            <ac:graphicFrameMk id="4" creationId="{441C1A0E-A801-4748-934F-90DED42449FD}"/>
          </ac:graphicFrameMkLst>
        </pc:graphicFrameChg>
      </pc:sldChg>
      <pc:sldChg chg="delSp modSp">
        <pc:chgData name="Layne Price" userId="S::layne.price10_gmail.com#ext#@nh4h.onmicrosoft.com::9d360d9b-dfaa-4800-ba5c-57d9541e148b" providerId="AD" clId="Web-{3616D549-34A0-477D-85DE-E1DA4C4F5DD9}" dt="2021-11-07T15:27:27.675" v="26"/>
        <pc:sldMkLst>
          <pc:docMk/>
          <pc:sldMk cId="4010235798" sldId="10652"/>
        </pc:sldMkLst>
        <pc:spChg chg="mod">
          <ac:chgData name="Layne Price" userId="S::layne.price10_gmail.com#ext#@nh4h.onmicrosoft.com::9d360d9b-dfaa-4800-ba5c-57d9541e148b" providerId="AD" clId="Web-{3616D549-34A0-477D-85DE-E1DA4C4F5DD9}" dt="2021-11-07T15:24:28.963" v="6" actId="1076"/>
          <ac:spMkLst>
            <pc:docMk/>
            <pc:sldMk cId="4010235798" sldId="10652"/>
            <ac:spMk id="155" creationId="{0CE782FD-18C5-491C-8508-FC5044EEDF1C}"/>
          </ac:spMkLst>
        </pc:spChg>
        <pc:spChg chg="del">
          <ac:chgData name="Layne Price" userId="S::layne.price10_gmail.com#ext#@nh4h.onmicrosoft.com::9d360d9b-dfaa-4800-ba5c-57d9541e148b" providerId="AD" clId="Web-{3616D549-34A0-477D-85DE-E1DA4C4F5DD9}" dt="2021-11-07T15:27:27.675" v="26"/>
          <ac:spMkLst>
            <pc:docMk/>
            <pc:sldMk cId="4010235798" sldId="10652"/>
            <ac:spMk id="182" creationId="{F6447D77-82BE-40FC-A2CB-36956B48BB5C}"/>
          </ac:spMkLst>
        </pc:spChg>
        <pc:graphicFrameChg chg="mod">
          <ac:chgData name="Layne Price" userId="S::layne.price10_gmail.com#ext#@nh4h.onmicrosoft.com::9d360d9b-dfaa-4800-ba5c-57d9541e148b" providerId="AD" clId="Web-{3616D549-34A0-477D-85DE-E1DA4C4F5DD9}" dt="2021-11-07T15:24:23.229" v="5" actId="1076"/>
          <ac:graphicFrameMkLst>
            <pc:docMk/>
            <pc:sldMk cId="4010235798" sldId="10652"/>
            <ac:graphicFrameMk id="4" creationId="{37F9D28F-DE3C-40EA-B176-98CDC6E167B2}"/>
          </ac:graphicFrameMkLst>
        </pc:graphicFrameChg>
      </pc:sldChg>
    </pc:docChg>
  </pc:docChgLst>
  <pc:docChgLst>
    <pc:chgData name="Ryan Etzel" userId="S::ryan.etzel_gmail.com#ext#@nh4h.onmicrosoft.com::6b04337c-2959-4c7a-a0b3-e25caa6d2f43" providerId="AD" clId="Web-{503367CF-6597-4290-AC29-5913B93AFA16}"/>
    <pc:docChg chg="modSld">
      <pc:chgData name="Ryan Etzel" userId="S::ryan.etzel_gmail.com#ext#@nh4h.onmicrosoft.com::6b04337c-2959-4c7a-a0b3-e25caa6d2f43" providerId="AD" clId="Web-{503367CF-6597-4290-AC29-5913B93AFA16}" dt="2021-11-07T15:41:41.368" v="8" actId="1076"/>
      <pc:docMkLst>
        <pc:docMk/>
      </pc:docMkLst>
      <pc:sldChg chg="modSp">
        <pc:chgData name="Ryan Etzel" userId="S::ryan.etzel_gmail.com#ext#@nh4h.onmicrosoft.com::6b04337c-2959-4c7a-a0b3-e25caa6d2f43" providerId="AD" clId="Web-{503367CF-6597-4290-AC29-5913B93AFA16}" dt="2021-11-07T15:41:41.368" v="8" actId="1076"/>
        <pc:sldMkLst>
          <pc:docMk/>
          <pc:sldMk cId="3603105356" sldId="341"/>
        </pc:sldMkLst>
        <pc:spChg chg="mod">
          <ac:chgData name="Ryan Etzel" userId="S::ryan.etzel_gmail.com#ext#@nh4h.onmicrosoft.com::6b04337c-2959-4c7a-a0b3-e25caa6d2f43" providerId="AD" clId="Web-{503367CF-6597-4290-AC29-5913B93AFA16}" dt="2021-11-07T15:41:36.228" v="7" actId="1076"/>
          <ac:spMkLst>
            <pc:docMk/>
            <pc:sldMk cId="3603105356" sldId="341"/>
            <ac:spMk id="28" creationId="{ADCE37B5-CBBE-BA4D-A926-1FB6772224F0}"/>
          </ac:spMkLst>
        </pc:spChg>
        <pc:spChg chg="mod">
          <ac:chgData name="Ryan Etzel" userId="S::ryan.etzel_gmail.com#ext#@nh4h.onmicrosoft.com::6b04337c-2959-4c7a-a0b3-e25caa6d2f43" providerId="AD" clId="Web-{503367CF-6597-4290-AC29-5913B93AFA16}" dt="2021-11-07T15:41:41.368" v="8" actId="1076"/>
          <ac:spMkLst>
            <pc:docMk/>
            <pc:sldMk cId="3603105356" sldId="341"/>
            <ac:spMk id="29" creationId="{9BE06C6F-EF4E-D546-A9C4-C1CE24382B9A}"/>
          </ac:spMkLst>
        </pc:spChg>
        <pc:spChg chg="mod">
          <ac:chgData name="Ryan Etzel" userId="S::ryan.etzel_gmail.com#ext#@nh4h.onmicrosoft.com::6b04337c-2959-4c7a-a0b3-e25caa6d2f43" providerId="AD" clId="Web-{503367CF-6597-4290-AC29-5913B93AFA16}" dt="2021-11-07T15:41:31.524" v="6" actId="1076"/>
          <ac:spMkLst>
            <pc:docMk/>
            <pc:sldMk cId="3603105356" sldId="341"/>
            <ac:spMk id="30" creationId="{DE3D5DC9-3430-704A-95C3-A6D98F73F674}"/>
          </ac:spMkLst>
        </pc:spChg>
      </pc:sldChg>
    </pc:docChg>
  </pc:docChgLst>
  <pc:docChgLst>
    <pc:chgData name="Ryan Etzel" userId="S::ryan.etzel_gmail.com#ext#@nh4h.onmicrosoft.com::6b04337c-2959-4c7a-a0b3-e25caa6d2f43" providerId="AD" clId="Web-{09B7CC91-5C9E-4D6B-BD97-957B8823796E}"/>
    <pc:docChg chg="modSld">
      <pc:chgData name="Ryan Etzel" userId="S::ryan.etzel_gmail.com#ext#@nh4h.onmicrosoft.com::6b04337c-2959-4c7a-a0b3-e25caa6d2f43" providerId="AD" clId="Web-{09B7CC91-5C9E-4D6B-BD97-957B8823796E}" dt="2021-11-06T19:27:13.554" v="296" actId="20577"/>
      <pc:docMkLst>
        <pc:docMk/>
      </pc:docMkLst>
      <pc:sldChg chg="modSp">
        <pc:chgData name="Ryan Etzel" userId="S::ryan.etzel_gmail.com#ext#@nh4h.onmicrosoft.com::6b04337c-2959-4c7a-a0b3-e25caa6d2f43" providerId="AD" clId="Web-{09B7CC91-5C9E-4D6B-BD97-957B8823796E}" dt="2021-11-06T18:48:23.857" v="114" actId="20577"/>
        <pc:sldMkLst>
          <pc:docMk/>
          <pc:sldMk cId="3010064378" sldId="10616"/>
        </pc:sldMkLst>
        <pc:spChg chg="mod">
          <ac:chgData name="Ryan Etzel" userId="S::ryan.etzel_gmail.com#ext#@nh4h.onmicrosoft.com::6b04337c-2959-4c7a-a0b3-e25caa6d2f43" providerId="AD" clId="Web-{09B7CC91-5C9E-4D6B-BD97-957B8823796E}" dt="2021-11-06T18:48:23.857" v="114" actId="20577"/>
          <ac:spMkLst>
            <pc:docMk/>
            <pc:sldMk cId="3010064378" sldId="10616"/>
            <ac:spMk id="3" creationId="{531CA2CE-35A1-1240-AEAF-1ED55DF0803E}"/>
          </ac:spMkLst>
        </pc:spChg>
      </pc:sldChg>
      <pc:sldChg chg="modSp">
        <pc:chgData name="Ryan Etzel" userId="S::ryan.etzel_gmail.com#ext#@nh4h.onmicrosoft.com::6b04337c-2959-4c7a-a0b3-e25caa6d2f43" providerId="AD" clId="Web-{09B7CC91-5C9E-4D6B-BD97-957B8823796E}" dt="2021-11-06T19:27:13.554" v="296" actId="20577"/>
        <pc:sldMkLst>
          <pc:docMk/>
          <pc:sldMk cId="1501697741" sldId="10635"/>
        </pc:sldMkLst>
        <pc:spChg chg="mod">
          <ac:chgData name="Ryan Etzel" userId="S::ryan.etzel_gmail.com#ext#@nh4h.onmicrosoft.com::6b04337c-2959-4c7a-a0b3-e25caa6d2f43" providerId="AD" clId="Web-{09B7CC91-5C9E-4D6B-BD97-957B8823796E}" dt="2021-11-06T19:27:13.554" v="296" actId="20577"/>
          <ac:spMkLst>
            <pc:docMk/>
            <pc:sldMk cId="1501697741" sldId="10635"/>
            <ac:spMk id="3" creationId="{846BF341-85AD-4A11-9C6E-77658297524C}"/>
          </ac:spMkLst>
        </pc:spChg>
      </pc:sldChg>
      <pc:sldChg chg="modSp">
        <pc:chgData name="Ryan Etzel" userId="S::ryan.etzel_gmail.com#ext#@nh4h.onmicrosoft.com::6b04337c-2959-4c7a-a0b3-e25caa6d2f43" providerId="AD" clId="Web-{09B7CC91-5C9E-4D6B-BD97-957B8823796E}" dt="2021-11-06T18:59:08.731" v="120" actId="20577"/>
        <pc:sldMkLst>
          <pc:docMk/>
          <pc:sldMk cId="3288205750" sldId="10636"/>
        </pc:sldMkLst>
        <pc:spChg chg="mod">
          <ac:chgData name="Ryan Etzel" userId="S::ryan.etzel_gmail.com#ext#@nh4h.onmicrosoft.com::6b04337c-2959-4c7a-a0b3-e25caa6d2f43" providerId="AD" clId="Web-{09B7CC91-5C9E-4D6B-BD97-957B8823796E}" dt="2021-11-06T18:59:08.731" v="120" actId="20577"/>
          <ac:spMkLst>
            <pc:docMk/>
            <pc:sldMk cId="3288205750" sldId="10636"/>
            <ac:spMk id="3" creationId="{7A95C406-4326-4939-8F70-05D1A55EA3F1}"/>
          </ac:spMkLst>
        </pc:spChg>
      </pc:sldChg>
      <pc:sldChg chg="modSp">
        <pc:chgData name="Ryan Etzel" userId="S::ryan.etzel_gmail.com#ext#@nh4h.onmicrosoft.com::6b04337c-2959-4c7a-a0b3-e25caa6d2f43" providerId="AD" clId="Web-{09B7CC91-5C9E-4D6B-BD97-957B8823796E}" dt="2021-11-06T19:25:16.879" v="122" actId="20577"/>
        <pc:sldMkLst>
          <pc:docMk/>
          <pc:sldMk cId="1865327445" sldId="10639"/>
        </pc:sldMkLst>
        <pc:graphicFrameChg chg="modGraphic">
          <ac:chgData name="Ryan Etzel" userId="S::ryan.etzel_gmail.com#ext#@nh4h.onmicrosoft.com::6b04337c-2959-4c7a-a0b3-e25caa6d2f43" providerId="AD" clId="Web-{09B7CC91-5C9E-4D6B-BD97-957B8823796E}" dt="2021-11-06T19:25:16.879" v="122" actId="20577"/>
          <ac:graphicFrameMkLst>
            <pc:docMk/>
            <pc:sldMk cId="1865327445" sldId="10639"/>
            <ac:graphicFrameMk id="4" creationId="{209922AD-6395-49FF-ACAB-9181C6FFB8BF}"/>
          </ac:graphicFrameMkLst>
        </pc:graphicFrameChg>
      </pc:sldChg>
    </pc:docChg>
  </pc:docChgLst>
  <pc:docChgLst>
    <pc:chgData name="Sharonda Davis" userId="S::fergusos77_aol.com#ext#@nh4h.onmicrosoft.com::fc8908c7-cc5d-4704-926c-ecd248c21f92" providerId="AD" clId="Web-{501949AC-3D51-49C2-8A74-DB2D6AE08F1C}"/>
    <pc:docChg chg="delSld modSld">
      <pc:chgData name="Sharonda Davis" userId="S::fergusos77_aol.com#ext#@nh4h.onmicrosoft.com::fc8908c7-cc5d-4704-926c-ecd248c21f92" providerId="AD" clId="Web-{501949AC-3D51-49C2-8A74-DB2D6AE08F1C}" dt="2021-11-07T01:10:35.453" v="6" actId="20577"/>
      <pc:docMkLst>
        <pc:docMk/>
      </pc:docMkLst>
      <pc:sldChg chg="addSp">
        <pc:chgData name="Sharonda Davis" userId="S::fergusos77_aol.com#ext#@nh4h.onmicrosoft.com::fc8908c7-cc5d-4704-926c-ecd248c21f92" providerId="AD" clId="Web-{501949AC-3D51-49C2-8A74-DB2D6AE08F1C}" dt="2021-11-07T01:01:42.214" v="3"/>
        <pc:sldMkLst>
          <pc:docMk/>
          <pc:sldMk cId="97542603" sldId="339"/>
        </pc:sldMkLst>
        <pc:spChg chg="add">
          <ac:chgData name="Sharonda Davis" userId="S::fergusos77_aol.com#ext#@nh4h.onmicrosoft.com::fc8908c7-cc5d-4704-926c-ecd248c21f92" providerId="AD" clId="Web-{501949AC-3D51-49C2-8A74-DB2D6AE08F1C}" dt="2021-11-07T01:01:42.214" v="3"/>
          <ac:spMkLst>
            <pc:docMk/>
            <pc:sldMk cId="97542603" sldId="339"/>
            <ac:spMk id="4" creationId="{0429605E-A749-4383-B5AA-E50F2320811C}"/>
          </ac:spMkLst>
        </pc:spChg>
      </pc:sldChg>
      <pc:sldChg chg="modSp">
        <pc:chgData name="Sharonda Davis" userId="S::fergusos77_aol.com#ext#@nh4h.onmicrosoft.com::fc8908c7-cc5d-4704-926c-ecd248c21f92" providerId="AD" clId="Web-{501949AC-3D51-49C2-8A74-DB2D6AE08F1C}" dt="2021-11-07T01:10:35.453" v="6" actId="20577"/>
        <pc:sldMkLst>
          <pc:docMk/>
          <pc:sldMk cId="3603105356" sldId="341"/>
        </pc:sldMkLst>
        <pc:spChg chg="mod">
          <ac:chgData name="Sharonda Davis" userId="S::fergusos77_aol.com#ext#@nh4h.onmicrosoft.com::fc8908c7-cc5d-4704-926c-ecd248c21f92" providerId="AD" clId="Web-{501949AC-3D51-49C2-8A74-DB2D6AE08F1C}" dt="2021-11-07T01:10:35.453" v="6" actId="20577"/>
          <ac:spMkLst>
            <pc:docMk/>
            <pc:sldMk cId="3603105356" sldId="341"/>
            <ac:spMk id="28" creationId="{ADCE37B5-CBBE-BA4D-A926-1FB6772224F0}"/>
          </ac:spMkLst>
        </pc:spChg>
      </pc:sldChg>
      <pc:sldChg chg="del">
        <pc:chgData name="Sharonda Davis" userId="S::fergusos77_aol.com#ext#@nh4h.onmicrosoft.com::fc8908c7-cc5d-4704-926c-ecd248c21f92" providerId="AD" clId="Web-{501949AC-3D51-49C2-8A74-DB2D6AE08F1C}" dt="2021-11-07T00:38:16.196" v="0"/>
        <pc:sldMkLst>
          <pc:docMk/>
          <pc:sldMk cId="202033310" sldId="363"/>
        </pc:sldMkLst>
      </pc:sldChg>
      <pc:sldChg chg="modSp">
        <pc:chgData name="Sharonda Davis" userId="S::fergusos77_aol.com#ext#@nh4h.onmicrosoft.com::fc8908c7-cc5d-4704-926c-ecd248c21f92" providerId="AD" clId="Web-{501949AC-3D51-49C2-8A74-DB2D6AE08F1C}" dt="2021-11-07T00:54:24.226" v="2" actId="20577"/>
        <pc:sldMkLst>
          <pc:docMk/>
          <pc:sldMk cId="2233709375" sldId="10627"/>
        </pc:sldMkLst>
        <pc:spChg chg="mod">
          <ac:chgData name="Sharonda Davis" userId="S::fergusos77_aol.com#ext#@nh4h.onmicrosoft.com::fc8908c7-cc5d-4704-926c-ecd248c21f92" providerId="AD" clId="Web-{501949AC-3D51-49C2-8A74-DB2D6AE08F1C}" dt="2021-11-07T00:54:24.226" v="2" actId="20577"/>
          <ac:spMkLst>
            <pc:docMk/>
            <pc:sldMk cId="2233709375" sldId="10627"/>
            <ac:spMk id="2" creationId="{13EE964F-6C0D-5F49-A98F-A7E3EB13D376}"/>
          </ac:spMkLst>
        </pc:spChg>
      </pc:sldChg>
    </pc:docChg>
  </pc:docChgLst>
  <pc:docChgLst>
    <pc:chgData name="Rashna Batliwala" userId="S::rbatliwa_villanova.edu#ext#@nh4h.onmicrosoft.com::544a12bf-fbbd-4c85-801c-62a6de6e0d2b" providerId="AD" clId="Web-{BB8E1CA2-2A11-4C3D-82C2-1B49B037C170}"/>
    <pc:docChg chg="modSld">
      <pc:chgData name="Rashna Batliwala" userId="S::rbatliwa_villanova.edu#ext#@nh4h.onmicrosoft.com::544a12bf-fbbd-4c85-801c-62a6de6e0d2b" providerId="AD" clId="Web-{BB8E1CA2-2A11-4C3D-82C2-1B49B037C170}" dt="2021-11-06T18:46:05.625" v="183" actId="14100"/>
      <pc:docMkLst>
        <pc:docMk/>
      </pc:docMkLst>
      <pc:sldChg chg="addSp modSp">
        <pc:chgData name="Rashna Batliwala" userId="S::rbatliwa_villanova.edu#ext#@nh4h.onmicrosoft.com::544a12bf-fbbd-4c85-801c-62a6de6e0d2b" providerId="AD" clId="Web-{BB8E1CA2-2A11-4C3D-82C2-1B49B037C170}" dt="2021-11-06T18:46:05.625" v="183" actId="14100"/>
        <pc:sldMkLst>
          <pc:docMk/>
          <pc:sldMk cId="3893795136" sldId="10637"/>
        </pc:sldMkLst>
        <pc:spChg chg="add mod">
          <ac:chgData name="Rashna Batliwala" userId="S::rbatliwa_villanova.edu#ext#@nh4h.onmicrosoft.com::544a12bf-fbbd-4c85-801c-62a6de6e0d2b" providerId="AD" clId="Web-{BB8E1CA2-2A11-4C3D-82C2-1B49B037C170}" dt="2021-11-06T18:39:49.582" v="1" actId="1076"/>
          <ac:spMkLst>
            <pc:docMk/>
            <pc:sldMk cId="3893795136" sldId="10637"/>
            <ac:spMk id="54" creationId="{65473DD4-F7BA-42FA-8539-E7E03A3D7841}"/>
          </ac:spMkLst>
        </pc:spChg>
        <pc:spChg chg="mod">
          <ac:chgData name="Rashna Batliwala" userId="S::rbatliwa_villanova.edu#ext#@nh4h.onmicrosoft.com::544a12bf-fbbd-4c85-801c-62a6de6e0d2b" providerId="AD" clId="Web-{BB8E1CA2-2A11-4C3D-82C2-1B49B037C170}" dt="2021-11-06T18:44:33.326" v="174" actId="20577"/>
          <ac:spMkLst>
            <pc:docMk/>
            <pc:sldMk cId="3893795136" sldId="10637"/>
            <ac:spMk id="55" creationId="{9F64C652-D0A4-4897-B8EB-311839F32088}"/>
          </ac:spMkLst>
        </pc:spChg>
        <pc:picChg chg="add mod modCrop">
          <ac:chgData name="Rashna Batliwala" userId="S::rbatliwa_villanova.edu#ext#@nh4h.onmicrosoft.com::544a12bf-fbbd-4c85-801c-62a6de6e0d2b" providerId="AD" clId="Web-{BB8E1CA2-2A11-4C3D-82C2-1B49B037C170}" dt="2021-11-06T18:46:05.625" v="183" actId="14100"/>
          <ac:picMkLst>
            <pc:docMk/>
            <pc:sldMk cId="3893795136" sldId="10637"/>
            <ac:picMk id="13" creationId="{FDBE9990-5342-47DA-A15C-410ADEC62051}"/>
          </ac:picMkLst>
        </pc:picChg>
      </pc:sldChg>
    </pc:docChg>
  </pc:docChgLst>
  <pc:docChgLst>
    <pc:chgData name="Kimberly Coston" userId="S::kimberly.coston_yahoo.com#ext#@nh4h.onmicrosoft.com::a96901f4-3c99-4585-9ece-218b54a21ad7" providerId="AD" clId="Web-{5588D826-289B-42B4-963E-3B381FD1952E}"/>
    <pc:docChg chg="modSld">
      <pc:chgData name="Kimberly Coston" userId="S::kimberly.coston_yahoo.com#ext#@nh4h.onmicrosoft.com::a96901f4-3c99-4585-9ece-218b54a21ad7" providerId="AD" clId="Web-{5588D826-289B-42B4-963E-3B381FD1952E}" dt="2021-11-06T18:32:12.990" v="263" actId="20577"/>
      <pc:docMkLst>
        <pc:docMk/>
      </pc:docMkLst>
      <pc:sldChg chg="modSp">
        <pc:chgData name="Kimberly Coston" userId="S::kimberly.coston_yahoo.com#ext#@nh4h.onmicrosoft.com::a96901f4-3c99-4585-9ece-218b54a21ad7" providerId="AD" clId="Web-{5588D826-289B-42B4-963E-3B381FD1952E}" dt="2021-11-06T18:01:34.303" v="5" actId="20577"/>
        <pc:sldMkLst>
          <pc:docMk/>
          <pc:sldMk cId="2127211978" sldId="10626"/>
        </pc:sldMkLst>
        <pc:spChg chg="mod">
          <ac:chgData name="Kimberly Coston" userId="S::kimberly.coston_yahoo.com#ext#@nh4h.onmicrosoft.com::a96901f4-3c99-4585-9ece-218b54a21ad7" providerId="AD" clId="Web-{5588D826-289B-42B4-963E-3B381FD1952E}" dt="2021-11-06T18:01:34.303" v="5" actId="20577"/>
          <ac:spMkLst>
            <pc:docMk/>
            <pc:sldMk cId="2127211978" sldId="10626"/>
            <ac:spMk id="3" creationId="{18F148FD-C706-6740-AB38-5455211202DC}"/>
          </ac:spMkLst>
        </pc:spChg>
      </pc:sldChg>
      <pc:sldChg chg="addSp modSp">
        <pc:chgData name="Kimberly Coston" userId="S::kimberly.coston_yahoo.com#ext#@nh4h.onmicrosoft.com::a96901f4-3c99-4585-9ece-218b54a21ad7" providerId="AD" clId="Web-{5588D826-289B-42B4-963E-3B381FD1952E}" dt="2021-11-06T18:32:12.990" v="263" actId="20577"/>
        <pc:sldMkLst>
          <pc:docMk/>
          <pc:sldMk cId="3893795136" sldId="10637"/>
        </pc:sldMkLst>
        <pc:spChg chg="add mod">
          <ac:chgData name="Kimberly Coston" userId="S::kimberly.coston_yahoo.com#ext#@nh4h.onmicrosoft.com::a96901f4-3c99-4585-9ece-218b54a21ad7" providerId="AD" clId="Web-{5588D826-289B-42B4-963E-3B381FD1952E}" dt="2021-11-06T18:32:12.990" v="263" actId="20577"/>
          <ac:spMkLst>
            <pc:docMk/>
            <pc:sldMk cId="3893795136" sldId="10637"/>
            <ac:spMk id="18" creationId="{499B3D8F-6BD8-4392-9286-F8D744505A5F}"/>
          </ac:spMkLst>
        </pc:spChg>
        <pc:picChg chg="add mod">
          <ac:chgData name="Kimberly Coston" userId="S::kimberly.coston_yahoo.com#ext#@nh4h.onmicrosoft.com::a96901f4-3c99-4585-9ece-218b54a21ad7" providerId="AD" clId="Web-{5588D826-289B-42B4-963E-3B381FD1952E}" dt="2021-11-06T18:24:42.480" v="150" actId="1076"/>
          <ac:picMkLst>
            <pc:docMk/>
            <pc:sldMk cId="3893795136" sldId="10637"/>
            <ac:picMk id="17" creationId="{C9A1E01F-8B7F-4A0D-B449-FA32BAEA7408}"/>
          </ac:picMkLst>
        </pc:picChg>
      </pc:sldChg>
      <pc:sldChg chg="addSp delSp modSp">
        <pc:chgData name="Kimberly Coston" userId="S::kimberly.coston_yahoo.com#ext#@nh4h.onmicrosoft.com::a96901f4-3c99-4585-9ece-218b54a21ad7" providerId="AD" clId="Web-{5588D826-289B-42B4-963E-3B381FD1952E}" dt="2021-11-06T18:27:20.395" v="187" actId="20577"/>
        <pc:sldMkLst>
          <pc:docMk/>
          <pc:sldMk cId="1983486861" sldId="10638"/>
        </pc:sldMkLst>
        <pc:spChg chg="mod">
          <ac:chgData name="Kimberly Coston" userId="S::kimberly.coston_yahoo.com#ext#@nh4h.onmicrosoft.com::a96901f4-3c99-4585-9ece-218b54a21ad7" providerId="AD" clId="Web-{5588D826-289B-42B4-963E-3B381FD1952E}" dt="2021-11-06T18:18:38.848" v="136" actId="1076"/>
          <ac:spMkLst>
            <pc:docMk/>
            <pc:sldMk cId="1983486861" sldId="10638"/>
            <ac:spMk id="2" creationId="{CC82CB73-2888-4969-881D-7CE9780123DA}"/>
          </ac:spMkLst>
        </pc:spChg>
        <pc:spChg chg="mod">
          <ac:chgData name="Kimberly Coston" userId="S::kimberly.coston_yahoo.com#ext#@nh4h.onmicrosoft.com::a96901f4-3c99-4585-9ece-218b54a21ad7" providerId="AD" clId="Web-{5588D826-289B-42B4-963E-3B381FD1952E}" dt="2021-11-06T18:27:20.395" v="187" actId="20577"/>
          <ac:spMkLst>
            <pc:docMk/>
            <pc:sldMk cId="1983486861" sldId="10638"/>
            <ac:spMk id="3" creationId="{C9649729-ACD7-41C6-B35A-56AFBFE37B23}"/>
          </ac:spMkLst>
        </pc:spChg>
        <pc:spChg chg="del">
          <ac:chgData name="Kimberly Coston" userId="S::kimberly.coston_yahoo.com#ext#@nh4h.onmicrosoft.com::a96901f4-3c99-4585-9ece-218b54a21ad7" providerId="AD" clId="Web-{5588D826-289B-42B4-963E-3B381FD1952E}" dt="2021-11-06T18:18:49.630" v="139"/>
          <ac:spMkLst>
            <pc:docMk/>
            <pc:sldMk cId="1983486861" sldId="10638"/>
            <ac:spMk id="4" creationId="{07430653-6F7A-48EE-8BCE-D974A09290A6}"/>
          </ac:spMkLst>
        </pc:spChg>
        <pc:spChg chg="del">
          <ac:chgData name="Kimberly Coston" userId="S::kimberly.coston_yahoo.com#ext#@nh4h.onmicrosoft.com::a96901f4-3c99-4585-9ece-218b54a21ad7" providerId="AD" clId="Web-{5588D826-289B-42B4-963E-3B381FD1952E}" dt="2021-11-06T18:18:47.849" v="138"/>
          <ac:spMkLst>
            <pc:docMk/>
            <pc:sldMk cId="1983486861" sldId="10638"/>
            <ac:spMk id="6" creationId="{02392DD4-3B29-4DA9-B8AC-9934ACEBBCBE}"/>
          </ac:spMkLst>
        </pc:spChg>
        <pc:spChg chg="add del mod">
          <ac:chgData name="Kimberly Coston" userId="S::kimberly.coston_yahoo.com#ext#@nh4h.onmicrosoft.com::a96901f4-3c99-4585-9ece-218b54a21ad7" providerId="AD" clId="Web-{5588D826-289B-42B4-963E-3B381FD1952E}" dt="2021-11-06T18:17:40.892" v="110"/>
          <ac:spMkLst>
            <pc:docMk/>
            <pc:sldMk cId="1983486861" sldId="10638"/>
            <ac:spMk id="9" creationId="{4E96E349-2412-4CEF-8831-4FDAABAE8F9F}"/>
          </ac:spMkLst>
        </pc:spChg>
        <pc:picChg chg="add mod">
          <ac:chgData name="Kimberly Coston" userId="S::kimberly.coston_yahoo.com#ext#@nh4h.onmicrosoft.com::a96901f4-3c99-4585-9ece-218b54a21ad7" providerId="AD" clId="Web-{5588D826-289B-42B4-963E-3B381FD1952E}" dt="2021-11-06T18:18:32.629" v="135" actId="1076"/>
          <ac:picMkLst>
            <pc:docMk/>
            <pc:sldMk cId="1983486861" sldId="10638"/>
            <ac:picMk id="7" creationId="{B53D1C3A-7BA6-4007-8AB7-2D94572454A8}"/>
          </ac:picMkLst>
        </pc:picChg>
        <pc:picChg chg="add mod">
          <ac:chgData name="Kimberly Coston" userId="S::kimberly.coston_yahoo.com#ext#@nh4h.onmicrosoft.com::a96901f4-3c99-4585-9ece-218b54a21ad7" providerId="AD" clId="Web-{5588D826-289B-42B4-963E-3B381FD1952E}" dt="2021-11-06T18:18:27.926" v="134" actId="1076"/>
          <ac:picMkLst>
            <pc:docMk/>
            <pc:sldMk cId="1983486861" sldId="10638"/>
            <ac:picMk id="8" creationId="{493E5414-7B68-45CC-86E4-00AAABE93E90}"/>
          </ac:picMkLst>
        </pc:picChg>
      </pc:sldChg>
      <pc:sldChg chg="addSp delSp modSp">
        <pc:chgData name="Kimberly Coston" userId="S::kimberly.coston_yahoo.com#ext#@nh4h.onmicrosoft.com::a96901f4-3c99-4585-9ece-218b54a21ad7" providerId="AD" clId="Web-{5588D826-289B-42B4-963E-3B381FD1952E}" dt="2021-11-06T18:30:02.639" v="238"/>
        <pc:sldMkLst>
          <pc:docMk/>
          <pc:sldMk cId="3208476607" sldId="10642"/>
        </pc:sldMkLst>
        <pc:spChg chg="add del mod">
          <ac:chgData name="Kimberly Coston" userId="S::kimberly.coston_yahoo.com#ext#@nh4h.onmicrosoft.com::a96901f4-3c99-4585-9ece-218b54a21ad7" providerId="AD" clId="Web-{5588D826-289B-42B4-963E-3B381FD1952E}" dt="2021-11-06T18:30:02.639" v="238"/>
          <ac:spMkLst>
            <pc:docMk/>
            <pc:sldMk cId="3208476607" sldId="10642"/>
            <ac:spMk id="7" creationId="{19C264A1-AFD4-4DF0-B85E-4629E2EE7C2A}"/>
          </ac:spMkLst>
        </pc:spChg>
      </pc:sldChg>
    </pc:docChg>
  </pc:docChgLst>
  <pc:docChgLst>
    <pc:chgData name="Rachel Whitten" userId="S::rwhitten17_gmail.com#ext#@nh4h.onmicrosoft.com::d2ed2588-8416-4e6e-9836-08908c1f559d" providerId="AD" clId="Web-{FE45A2F8-DE51-4C2C-8D39-EA41C2AED812}"/>
    <pc:docChg chg="modSld">
      <pc:chgData name="Rachel Whitten" userId="S::rwhitten17_gmail.com#ext#@nh4h.onmicrosoft.com::d2ed2588-8416-4e6e-9836-08908c1f559d" providerId="AD" clId="Web-{FE45A2F8-DE51-4C2C-8D39-EA41C2AED812}" dt="2021-11-06T19:13:00.520" v="5" actId="14100"/>
      <pc:docMkLst>
        <pc:docMk/>
      </pc:docMkLst>
      <pc:sldChg chg="modSp">
        <pc:chgData name="Rachel Whitten" userId="S::rwhitten17_gmail.com#ext#@nh4h.onmicrosoft.com::d2ed2588-8416-4e6e-9836-08908c1f559d" providerId="AD" clId="Web-{FE45A2F8-DE51-4C2C-8D39-EA41C2AED812}" dt="2021-11-06T19:03:42.589" v="0" actId="1076"/>
        <pc:sldMkLst>
          <pc:docMk/>
          <pc:sldMk cId="3010064378" sldId="10616"/>
        </pc:sldMkLst>
        <pc:spChg chg="mod">
          <ac:chgData name="Rachel Whitten" userId="S::rwhitten17_gmail.com#ext#@nh4h.onmicrosoft.com::d2ed2588-8416-4e6e-9836-08908c1f559d" providerId="AD" clId="Web-{FE45A2F8-DE51-4C2C-8D39-EA41C2AED812}" dt="2021-11-06T19:03:42.589" v="0" actId="1076"/>
          <ac:spMkLst>
            <pc:docMk/>
            <pc:sldMk cId="3010064378" sldId="10616"/>
            <ac:spMk id="3" creationId="{531CA2CE-35A1-1240-AEAF-1ED55DF0803E}"/>
          </ac:spMkLst>
        </pc:spChg>
      </pc:sldChg>
      <pc:sldChg chg="modSp">
        <pc:chgData name="Rachel Whitten" userId="S::rwhitten17_gmail.com#ext#@nh4h.onmicrosoft.com::d2ed2588-8416-4e6e-9836-08908c1f559d" providerId="AD" clId="Web-{FE45A2F8-DE51-4C2C-8D39-EA41C2AED812}" dt="2021-11-06T19:13:00.520" v="5" actId="14100"/>
        <pc:sldMkLst>
          <pc:docMk/>
          <pc:sldMk cId="3893795136" sldId="10637"/>
        </pc:sldMkLst>
        <pc:spChg chg="mod">
          <ac:chgData name="Rachel Whitten" userId="S::rwhitten17_gmail.com#ext#@nh4h.onmicrosoft.com::d2ed2588-8416-4e6e-9836-08908c1f559d" providerId="AD" clId="Web-{FE45A2F8-DE51-4C2C-8D39-EA41C2AED812}" dt="2021-11-06T19:13:00.520" v="5" actId="14100"/>
          <ac:spMkLst>
            <pc:docMk/>
            <pc:sldMk cId="3893795136" sldId="10637"/>
            <ac:spMk id="16" creationId="{19EF2617-8705-40C2-B418-CA968F65A825}"/>
          </ac:spMkLst>
        </pc:spChg>
      </pc:sldChg>
      <pc:sldChg chg="modSp">
        <pc:chgData name="Rachel Whitten" userId="S::rwhitten17_gmail.com#ext#@nh4h.onmicrosoft.com::d2ed2588-8416-4e6e-9836-08908c1f559d" providerId="AD" clId="Web-{FE45A2F8-DE51-4C2C-8D39-EA41C2AED812}" dt="2021-11-06T19:04:20.513" v="2" actId="1076"/>
        <pc:sldMkLst>
          <pc:docMk/>
          <pc:sldMk cId="1983486861" sldId="10638"/>
        </pc:sldMkLst>
        <pc:picChg chg="mod">
          <ac:chgData name="Rachel Whitten" userId="S::rwhitten17_gmail.com#ext#@nh4h.onmicrosoft.com::d2ed2588-8416-4e6e-9836-08908c1f559d" providerId="AD" clId="Web-{FE45A2F8-DE51-4C2C-8D39-EA41C2AED812}" dt="2021-11-06T19:04:20.513" v="2" actId="1076"/>
          <ac:picMkLst>
            <pc:docMk/>
            <pc:sldMk cId="1983486861" sldId="10638"/>
            <ac:picMk id="8" creationId="{493E5414-7B68-45CC-86E4-00AAABE93E90}"/>
          </ac:picMkLst>
        </pc:picChg>
      </pc:sldChg>
    </pc:docChg>
  </pc:docChgLst>
  <pc:docChgLst>
    <pc:chgData name="Chau, Pak Wa" userId="S::pakchau_upenn.edu#ext#@nh4h.onmicrosoft.com::4324d13d-74ea-4ffb-ba97-1efa61d8243a" providerId="AD" clId="Web-{5615404B-044C-4FF8-8B6A-EFEB0AD2D7F4}"/>
    <pc:docChg chg="modSld">
      <pc:chgData name="Chau, Pak Wa" userId="S::pakchau_upenn.edu#ext#@nh4h.onmicrosoft.com::4324d13d-74ea-4ffb-ba97-1efa61d8243a" providerId="AD" clId="Web-{5615404B-044C-4FF8-8B6A-EFEB0AD2D7F4}" dt="2021-11-06T20:09:10.160" v="5"/>
      <pc:docMkLst>
        <pc:docMk/>
      </pc:docMkLst>
      <pc:sldChg chg="modSp">
        <pc:chgData name="Chau, Pak Wa" userId="S::pakchau_upenn.edu#ext#@nh4h.onmicrosoft.com::4324d13d-74ea-4ffb-ba97-1efa61d8243a" providerId="AD" clId="Web-{5615404B-044C-4FF8-8B6A-EFEB0AD2D7F4}" dt="2021-11-06T20:09:10.160" v="5"/>
        <pc:sldMkLst>
          <pc:docMk/>
          <pc:sldMk cId="1865327445" sldId="10639"/>
        </pc:sldMkLst>
        <pc:graphicFrameChg chg="modGraphic">
          <ac:chgData name="Chau, Pak Wa" userId="S::pakchau_upenn.edu#ext#@nh4h.onmicrosoft.com::4324d13d-74ea-4ffb-ba97-1efa61d8243a" providerId="AD" clId="Web-{5615404B-044C-4FF8-8B6A-EFEB0AD2D7F4}" dt="2021-11-06T20:09:10.160" v="5"/>
          <ac:graphicFrameMkLst>
            <pc:docMk/>
            <pc:sldMk cId="1865327445" sldId="10639"/>
            <ac:graphicFrameMk id="4" creationId="{209922AD-6395-49FF-ACAB-9181C6FFB8BF}"/>
          </ac:graphicFrameMkLst>
        </pc:graphicFrameChg>
      </pc:sldChg>
      <pc:sldChg chg="addSp delSp modSp">
        <pc:chgData name="Chau, Pak Wa" userId="S::pakchau_upenn.edu#ext#@nh4h.onmicrosoft.com::4324d13d-74ea-4ffb-ba97-1efa61d8243a" providerId="AD" clId="Web-{5615404B-044C-4FF8-8B6A-EFEB0AD2D7F4}" dt="2021-11-06T20:08:42.049" v="4" actId="14100"/>
        <pc:sldMkLst>
          <pc:docMk/>
          <pc:sldMk cId="1118361807" sldId="10650"/>
        </pc:sldMkLst>
        <pc:spChg chg="del">
          <ac:chgData name="Chau, Pak Wa" userId="S::pakchau_upenn.edu#ext#@nh4h.onmicrosoft.com::4324d13d-74ea-4ffb-ba97-1efa61d8243a" providerId="AD" clId="Web-{5615404B-044C-4FF8-8B6A-EFEB0AD2D7F4}" dt="2021-11-06T20:08:35.471" v="1"/>
          <ac:spMkLst>
            <pc:docMk/>
            <pc:sldMk cId="1118361807" sldId="10650"/>
            <ac:spMk id="2" creationId="{90A66D74-98B7-439C-83D8-6E6828B59DCF}"/>
          </ac:spMkLst>
        </pc:spChg>
        <pc:spChg chg="del">
          <ac:chgData name="Chau, Pak Wa" userId="S::pakchau_upenn.edu#ext#@nh4h.onmicrosoft.com::4324d13d-74ea-4ffb-ba97-1efa61d8243a" providerId="AD" clId="Web-{5615404B-044C-4FF8-8B6A-EFEB0AD2D7F4}" dt="2021-11-06T20:08:34.361" v="0"/>
          <ac:spMkLst>
            <pc:docMk/>
            <pc:sldMk cId="1118361807" sldId="10650"/>
            <ac:spMk id="4" creationId="{E9E2BE94-1867-473E-A9F9-FA9991E60EEB}"/>
          </ac:spMkLst>
        </pc:spChg>
        <pc:picChg chg="add mod">
          <ac:chgData name="Chau, Pak Wa" userId="S::pakchau_upenn.edu#ext#@nh4h.onmicrosoft.com::4324d13d-74ea-4ffb-ba97-1efa61d8243a" providerId="AD" clId="Web-{5615404B-044C-4FF8-8B6A-EFEB0AD2D7F4}" dt="2021-11-06T20:08:42.049" v="4" actId="14100"/>
          <ac:picMkLst>
            <pc:docMk/>
            <pc:sldMk cId="1118361807" sldId="10650"/>
            <ac:picMk id="5" creationId="{50B29DE2-A1BD-4856-8FE7-F3F72F0395CD}"/>
          </ac:picMkLst>
        </pc:picChg>
      </pc:sldChg>
    </pc:docChg>
  </pc:docChgLst>
  <pc:docChgLst>
    <pc:chgData name="Chau, Pak Wa" userId="S::pakchau_upenn.edu#ext#@nh4h.onmicrosoft.com::4324d13d-74ea-4ffb-ba97-1efa61d8243a" providerId="AD" clId="Web-{BC21F207-B18F-4F15-84F8-308D35785F9B}"/>
    <pc:docChg chg="addSld modSld">
      <pc:chgData name="Chau, Pak Wa" userId="S::pakchau_upenn.edu#ext#@nh4h.onmicrosoft.com::4324d13d-74ea-4ffb-ba97-1efa61d8243a" providerId="AD" clId="Web-{BC21F207-B18F-4F15-84F8-308D35785F9B}" dt="2021-11-06T19:44:05.507" v="70" actId="20577"/>
      <pc:docMkLst>
        <pc:docMk/>
      </pc:docMkLst>
      <pc:sldChg chg="modSp new">
        <pc:chgData name="Chau, Pak Wa" userId="S::pakchau_upenn.edu#ext#@nh4h.onmicrosoft.com::4324d13d-74ea-4ffb-ba97-1efa61d8243a" providerId="AD" clId="Web-{BC21F207-B18F-4F15-84F8-308D35785F9B}" dt="2021-11-06T19:44:05.507" v="70" actId="20577"/>
        <pc:sldMkLst>
          <pc:docMk/>
          <pc:sldMk cId="1859854320" sldId="10646"/>
        </pc:sldMkLst>
        <pc:spChg chg="mod">
          <ac:chgData name="Chau, Pak Wa" userId="S::pakchau_upenn.edu#ext#@nh4h.onmicrosoft.com::4324d13d-74ea-4ffb-ba97-1efa61d8243a" providerId="AD" clId="Web-{BC21F207-B18F-4F15-84F8-308D35785F9B}" dt="2021-11-06T19:44:05.507" v="70" actId="20577"/>
          <ac:spMkLst>
            <pc:docMk/>
            <pc:sldMk cId="1859854320" sldId="10646"/>
            <ac:spMk id="3" creationId="{64492069-7C8C-4C8C-A990-FB12ADCDBC14}"/>
          </ac:spMkLst>
        </pc:spChg>
      </pc:sldChg>
    </pc:docChg>
  </pc:docChgLst>
  <pc:docChgLst>
    <pc:chgData name="Rob McKenna" userId="S::romcken_microsoft.com#ext#@nh4h.onmicrosoft.com::a5e8a054-ff4a-402c-a1f8-bba1dc1a6027" providerId="AD" clId="Web-{5B9AA8B0-B38E-42EF-B887-FD1260E3A4AF}"/>
    <pc:docChg chg="modSld">
      <pc:chgData name="Rob McKenna" userId="S::romcken_microsoft.com#ext#@nh4h.onmicrosoft.com::a5e8a054-ff4a-402c-a1f8-bba1dc1a6027" providerId="AD" clId="Web-{5B9AA8B0-B38E-42EF-B887-FD1260E3A4AF}" dt="2021-11-06T18:46:44.910" v="46" actId="20577"/>
      <pc:docMkLst>
        <pc:docMk/>
      </pc:docMkLst>
      <pc:sldChg chg="addSp modSp">
        <pc:chgData name="Rob McKenna" userId="S::romcken_microsoft.com#ext#@nh4h.onmicrosoft.com::a5e8a054-ff4a-402c-a1f8-bba1dc1a6027" providerId="AD" clId="Web-{5B9AA8B0-B38E-42EF-B887-FD1260E3A4AF}" dt="2021-11-06T18:46:44.910" v="46" actId="20577"/>
        <pc:sldMkLst>
          <pc:docMk/>
          <pc:sldMk cId="3893795136" sldId="10637"/>
        </pc:sldMkLst>
        <pc:spChg chg="mod">
          <ac:chgData name="Rob McKenna" userId="S::romcken_microsoft.com#ext#@nh4h.onmicrosoft.com::a5e8a054-ff4a-402c-a1f8-bba1dc1a6027" providerId="AD" clId="Web-{5B9AA8B0-B38E-42EF-B887-FD1260E3A4AF}" dt="2021-11-06T18:46:44.910" v="46" actId="20577"/>
          <ac:spMkLst>
            <pc:docMk/>
            <pc:sldMk cId="3893795136" sldId="10637"/>
            <ac:spMk id="51" creationId="{7B7C34CB-EDE4-4B69-821C-EAFC0BD3D4ED}"/>
          </ac:spMkLst>
        </pc:spChg>
        <pc:picChg chg="add mod">
          <ac:chgData name="Rob McKenna" userId="S::romcken_microsoft.com#ext#@nh4h.onmicrosoft.com::a5e8a054-ff4a-402c-a1f8-bba1dc1a6027" providerId="AD" clId="Web-{5B9AA8B0-B38E-42EF-B887-FD1260E3A4AF}" dt="2021-11-06T18:46:05.379" v="5" actId="1076"/>
          <ac:picMkLst>
            <pc:docMk/>
            <pc:sldMk cId="3893795136" sldId="10637"/>
            <ac:picMk id="12" creationId="{A10FCE58-B053-4101-96A3-E73E6E4E2758}"/>
          </ac:picMkLst>
        </pc:picChg>
      </pc:sldChg>
    </pc:docChg>
  </pc:docChgLst>
  <pc:docChgLst>
    <pc:chgData name="Kimberly Coston" userId="S::kimberly.coston_yahoo.com#ext#@nh4h.onmicrosoft.com::a96901f4-3c99-4585-9ece-218b54a21ad7" providerId="AD" clId="Web-{4216A256-88E3-4422-8281-283405171095}"/>
    <pc:docChg chg="modSld">
      <pc:chgData name="Kimberly Coston" userId="S::kimberly.coston_yahoo.com#ext#@nh4h.onmicrosoft.com::a96901f4-3c99-4585-9ece-218b54a21ad7" providerId="AD" clId="Web-{4216A256-88E3-4422-8281-283405171095}" dt="2021-11-07T00:55:23.591" v="6" actId="20577"/>
      <pc:docMkLst>
        <pc:docMk/>
      </pc:docMkLst>
      <pc:sldChg chg="modSp">
        <pc:chgData name="Kimberly Coston" userId="S::kimberly.coston_yahoo.com#ext#@nh4h.onmicrosoft.com::a96901f4-3c99-4585-9ece-218b54a21ad7" providerId="AD" clId="Web-{4216A256-88E3-4422-8281-283405171095}" dt="2021-11-07T00:55:23.591" v="6" actId="20577"/>
        <pc:sldMkLst>
          <pc:docMk/>
          <pc:sldMk cId="3603105356" sldId="341"/>
        </pc:sldMkLst>
        <pc:spChg chg="mod">
          <ac:chgData name="Kimberly Coston" userId="S::kimberly.coston_yahoo.com#ext#@nh4h.onmicrosoft.com::a96901f4-3c99-4585-9ece-218b54a21ad7" providerId="AD" clId="Web-{4216A256-88E3-4422-8281-283405171095}" dt="2021-11-07T00:55:23.591" v="6" actId="20577"/>
          <ac:spMkLst>
            <pc:docMk/>
            <pc:sldMk cId="3603105356" sldId="341"/>
            <ac:spMk id="62" creationId="{9A8B2A95-0C78-284A-95D5-7100366018DB}"/>
          </ac:spMkLst>
        </pc:spChg>
      </pc:sldChg>
    </pc:docChg>
  </pc:docChgLst>
  <pc:docChgLst>
    <pc:chgData name="Chau, Pak Wa" userId="S::pakchau_upenn.edu#ext#@nh4h.onmicrosoft.com::4324d13d-74ea-4ffb-ba97-1efa61d8243a" providerId="AD" clId="Web-{5029812B-A180-47DB-A1B7-445715E222D8}"/>
    <pc:docChg chg="addSld delSld modSld">
      <pc:chgData name="Chau, Pak Wa" userId="S::pakchau_upenn.edu#ext#@nh4h.onmicrosoft.com::4324d13d-74ea-4ffb-ba97-1efa61d8243a" providerId="AD" clId="Web-{5029812B-A180-47DB-A1B7-445715E222D8}" dt="2021-11-06T19:52:06.812" v="35" actId="20577"/>
      <pc:docMkLst>
        <pc:docMk/>
      </pc:docMkLst>
      <pc:sldChg chg="modSp">
        <pc:chgData name="Chau, Pak Wa" userId="S::pakchau_upenn.edu#ext#@nh4h.onmicrosoft.com::4324d13d-74ea-4ffb-ba97-1efa61d8243a" providerId="AD" clId="Web-{5029812B-A180-47DB-A1B7-445715E222D8}" dt="2021-11-06T19:48:44.166" v="8" actId="20577"/>
        <pc:sldMkLst>
          <pc:docMk/>
          <pc:sldMk cId="1042836464" sldId="333"/>
        </pc:sldMkLst>
        <pc:spChg chg="mod">
          <ac:chgData name="Chau, Pak Wa" userId="S::pakchau_upenn.edu#ext#@nh4h.onmicrosoft.com::4324d13d-74ea-4ffb-ba97-1efa61d8243a" providerId="AD" clId="Web-{5029812B-A180-47DB-A1B7-445715E222D8}" dt="2021-11-06T19:48:44.166" v="8" actId="20577"/>
          <ac:spMkLst>
            <pc:docMk/>
            <pc:sldMk cId="1042836464" sldId="333"/>
            <ac:spMk id="8" creationId="{9E879765-E180-4533-A967-48F62AD802D3}"/>
          </ac:spMkLst>
        </pc:spChg>
      </pc:sldChg>
      <pc:sldChg chg="del">
        <pc:chgData name="Chau, Pak Wa" userId="S::pakchau_upenn.edu#ext#@nh4h.onmicrosoft.com::4324d13d-74ea-4ffb-ba97-1efa61d8243a" providerId="AD" clId="Web-{5029812B-A180-47DB-A1B7-445715E222D8}" dt="2021-11-06T19:51:48.359" v="24"/>
        <pc:sldMkLst>
          <pc:docMk/>
          <pc:sldMk cId="1571308349" sldId="10630"/>
        </pc:sldMkLst>
      </pc:sldChg>
      <pc:sldChg chg="modNotes">
        <pc:chgData name="Chau, Pak Wa" userId="S::pakchau_upenn.edu#ext#@nh4h.onmicrosoft.com::4324d13d-74ea-4ffb-ba97-1efa61d8243a" providerId="AD" clId="Web-{5029812B-A180-47DB-A1B7-445715E222D8}" dt="2021-11-06T19:50:19.497" v="15"/>
        <pc:sldMkLst>
          <pc:docMk/>
          <pc:sldMk cId="1983486861" sldId="10638"/>
        </pc:sldMkLst>
      </pc:sldChg>
      <pc:sldChg chg="modSp">
        <pc:chgData name="Chau, Pak Wa" userId="S::pakchau_upenn.edu#ext#@nh4h.onmicrosoft.com::4324d13d-74ea-4ffb-ba97-1efa61d8243a" providerId="AD" clId="Web-{5029812B-A180-47DB-A1B7-445715E222D8}" dt="2021-11-06T19:52:06.812" v="35" actId="20577"/>
        <pc:sldMkLst>
          <pc:docMk/>
          <pc:sldMk cId="1865327445" sldId="10639"/>
        </pc:sldMkLst>
        <pc:graphicFrameChg chg="mod modGraphic">
          <ac:chgData name="Chau, Pak Wa" userId="S::pakchau_upenn.edu#ext#@nh4h.onmicrosoft.com::4324d13d-74ea-4ffb-ba97-1efa61d8243a" providerId="AD" clId="Web-{5029812B-A180-47DB-A1B7-445715E222D8}" dt="2021-11-06T19:52:06.812" v="35" actId="20577"/>
          <ac:graphicFrameMkLst>
            <pc:docMk/>
            <pc:sldMk cId="1865327445" sldId="10639"/>
            <ac:graphicFrameMk id="4" creationId="{209922AD-6395-49FF-ACAB-9181C6FFB8BF}"/>
          </ac:graphicFrameMkLst>
        </pc:graphicFrameChg>
      </pc:sldChg>
      <pc:sldChg chg="add replId">
        <pc:chgData name="Chau, Pak Wa" userId="S::pakchau_upenn.edu#ext#@nh4h.onmicrosoft.com::4324d13d-74ea-4ffb-ba97-1efa61d8243a" providerId="AD" clId="Web-{5029812B-A180-47DB-A1B7-445715E222D8}" dt="2021-11-06T19:51:33.077" v="21"/>
        <pc:sldMkLst>
          <pc:docMk/>
          <pc:sldMk cId="178793311" sldId="10647"/>
        </pc:sldMkLst>
      </pc:sldChg>
      <pc:sldChg chg="add replId">
        <pc:chgData name="Chau, Pak Wa" userId="S::pakchau_upenn.edu#ext#@nh4h.onmicrosoft.com::4324d13d-74ea-4ffb-ba97-1efa61d8243a" providerId="AD" clId="Web-{5029812B-A180-47DB-A1B7-445715E222D8}" dt="2021-11-06T19:51:41.062" v="22"/>
        <pc:sldMkLst>
          <pc:docMk/>
          <pc:sldMk cId="1684273207" sldId="10648"/>
        </pc:sldMkLst>
      </pc:sldChg>
      <pc:sldChg chg="add del replId">
        <pc:chgData name="Chau, Pak Wa" userId="S::pakchau_upenn.edu#ext#@nh4h.onmicrosoft.com::4324d13d-74ea-4ffb-ba97-1efa61d8243a" providerId="AD" clId="Web-{5029812B-A180-47DB-A1B7-445715E222D8}" dt="2021-11-06T19:51:51.890" v="25"/>
        <pc:sldMkLst>
          <pc:docMk/>
          <pc:sldMk cId="3209522755" sldId="10649"/>
        </pc:sldMkLst>
      </pc:sldChg>
    </pc:docChg>
  </pc:docChgLst>
  <pc:docChgLst>
    <pc:chgData name="Sharonda Davis" userId="S::fergusos77_aol.com#ext#@nh4h.onmicrosoft.com::fc8908c7-cc5d-4704-926c-ecd248c21f92" providerId="AD" clId="Web-{D6EEF282-60D4-453B-B84E-13EDA215D1FE}"/>
    <pc:docChg chg="addSld delSld modSld">
      <pc:chgData name="Sharonda Davis" userId="S::fergusos77_aol.com#ext#@nh4h.onmicrosoft.com::fc8908c7-cc5d-4704-926c-ecd248c21f92" providerId="AD" clId="Web-{D6EEF282-60D4-453B-B84E-13EDA215D1FE}" dt="2021-11-06T23:31:40.502" v="40" actId="20577"/>
      <pc:docMkLst>
        <pc:docMk/>
      </pc:docMkLst>
      <pc:sldChg chg="add del">
        <pc:chgData name="Sharonda Davis" userId="S::fergusos77_aol.com#ext#@nh4h.onmicrosoft.com::fc8908c7-cc5d-4704-926c-ecd248c21f92" providerId="AD" clId="Web-{D6EEF282-60D4-453B-B84E-13EDA215D1FE}" dt="2021-11-06T23:26:53.214" v="19"/>
        <pc:sldMkLst>
          <pc:docMk/>
          <pc:sldMk cId="202033310" sldId="363"/>
        </pc:sldMkLst>
      </pc:sldChg>
      <pc:sldChg chg="addSp delSp modSp">
        <pc:chgData name="Sharonda Davis" userId="S::fergusos77_aol.com#ext#@nh4h.onmicrosoft.com::fc8908c7-cc5d-4704-926c-ecd248c21f92" providerId="AD" clId="Web-{D6EEF282-60D4-453B-B84E-13EDA215D1FE}" dt="2021-11-06T23:26:51.417" v="18" actId="20577"/>
        <pc:sldMkLst>
          <pc:docMk/>
          <pc:sldMk cId="2233709375" sldId="10627"/>
        </pc:sldMkLst>
        <pc:spChg chg="add del mod">
          <ac:chgData name="Sharonda Davis" userId="S::fergusos77_aol.com#ext#@nh4h.onmicrosoft.com::fc8908c7-cc5d-4704-926c-ecd248c21f92" providerId="AD" clId="Web-{D6EEF282-60D4-453B-B84E-13EDA215D1FE}" dt="2021-11-06T23:26:51.417" v="18" actId="20577"/>
          <ac:spMkLst>
            <pc:docMk/>
            <pc:sldMk cId="2233709375" sldId="10627"/>
            <ac:spMk id="2" creationId="{13EE964F-6C0D-5F49-A98F-A7E3EB13D376}"/>
          </ac:spMkLst>
        </pc:spChg>
      </pc:sldChg>
      <pc:sldChg chg="modSp">
        <pc:chgData name="Sharonda Davis" userId="S::fergusos77_aol.com#ext#@nh4h.onmicrosoft.com::fc8908c7-cc5d-4704-926c-ecd248c21f92" providerId="AD" clId="Web-{D6EEF282-60D4-453B-B84E-13EDA215D1FE}" dt="2021-11-06T23:31:40.502" v="40" actId="20577"/>
        <pc:sldMkLst>
          <pc:docMk/>
          <pc:sldMk cId="1501697741" sldId="10635"/>
        </pc:sldMkLst>
        <pc:spChg chg="mod">
          <ac:chgData name="Sharonda Davis" userId="S::fergusos77_aol.com#ext#@nh4h.onmicrosoft.com::fc8908c7-cc5d-4704-926c-ecd248c21f92" providerId="AD" clId="Web-{D6EEF282-60D4-453B-B84E-13EDA215D1FE}" dt="2021-11-06T23:31:40.502" v="40" actId="20577"/>
          <ac:spMkLst>
            <pc:docMk/>
            <pc:sldMk cId="1501697741" sldId="10635"/>
            <ac:spMk id="3" creationId="{846BF341-85AD-4A11-9C6E-77658297524C}"/>
          </ac:spMkLst>
        </pc:spChg>
      </pc:sldChg>
      <pc:sldChg chg="modSp">
        <pc:chgData name="Sharonda Davis" userId="S::fergusos77_aol.com#ext#@nh4h.onmicrosoft.com::fc8908c7-cc5d-4704-926c-ecd248c21f92" providerId="AD" clId="Web-{D6EEF282-60D4-453B-B84E-13EDA215D1FE}" dt="2021-11-06T23:30:42.970" v="22" actId="20577"/>
        <pc:sldMkLst>
          <pc:docMk/>
          <pc:sldMk cId="3208476607" sldId="10642"/>
        </pc:sldMkLst>
        <pc:spChg chg="mod">
          <ac:chgData name="Sharonda Davis" userId="S::fergusos77_aol.com#ext#@nh4h.onmicrosoft.com::fc8908c7-cc5d-4704-926c-ecd248c21f92" providerId="AD" clId="Web-{D6EEF282-60D4-453B-B84E-13EDA215D1FE}" dt="2021-11-06T23:30:42.970" v="22" actId="20577"/>
          <ac:spMkLst>
            <pc:docMk/>
            <pc:sldMk cId="3208476607" sldId="10642"/>
            <ac:spMk id="3" creationId="{083C206F-C04B-41C5-B43D-E2A68B85E8D3}"/>
          </ac:spMkLst>
        </pc:spChg>
      </pc:sldChg>
    </pc:docChg>
  </pc:docChgLst>
  <pc:docChgLst>
    <pc:chgData name="Layne Price" userId="S::layne.price10_gmail.com#ext#@nh4h.onmicrosoft.com::9d360d9b-dfaa-4800-ba5c-57d9541e148b" providerId="AD" clId="Web-{2716644C-8421-428E-A4D2-D9CD7F34FDC3}"/>
    <pc:docChg chg="addSld delSld modSld sldOrd">
      <pc:chgData name="Layne Price" userId="S::layne.price10_gmail.com#ext#@nh4h.onmicrosoft.com::9d360d9b-dfaa-4800-ba5c-57d9541e148b" providerId="AD" clId="Web-{2716644C-8421-428E-A4D2-D9CD7F34FDC3}" dt="2021-11-06T18:15:13.473" v="528"/>
      <pc:docMkLst>
        <pc:docMk/>
      </pc:docMkLst>
      <pc:sldChg chg="ord">
        <pc:chgData name="Layne Price" userId="S::layne.price10_gmail.com#ext#@nh4h.onmicrosoft.com::9d360d9b-dfaa-4800-ba5c-57d9541e148b" providerId="AD" clId="Web-{2716644C-8421-428E-A4D2-D9CD7F34FDC3}" dt="2021-11-06T18:15:01.551" v="527"/>
        <pc:sldMkLst>
          <pc:docMk/>
          <pc:sldMk cId="3032607302" sldId="10618"/>
        </pc:sldMkLst>
      </pc:sldChg>
      <pc:sldChg chg="ord">
        <pc:chgData name="Layne Price" userId="S::layne.price10_gmail.com#ext#@nh4h.onmicrosoft.com::9d360d9b-dfaa-4800-ba5c-57d9541e148b" providerId="AD" clId="Web-{2716644C-8421-428E-A4D2-D9CD7F34FDC3}" dt="2021-11-06T18:15:13.473" v="528"/>
        <pc:sldMkLst>
          <pc:docMk/>
          <pc:sldMk cId="1786893396" sldId="10625"/>
        </pc:sldMkLst>
      </pc:sldChg>
      <pc:sldChg chg="modSp">
        <pc:chgData name="Layne Price" userId="S::layne.price10_gmail.com#ext#@nh4h.onmicrosoft.com::9d360d9b-dfaa-4800-ba5c-57d9541e148b" providerId="AD" clId="Web-{2716644C-8421-428E-A4D2-D9CD7F34FDC3}" dt="2021-11-06T18:13:57.331" v="526" actId="20577"/>
        <pc:sldMkLst>
          <pc:docMk/>
          <pc:sldMk cId="1501697741" sldId="10635"/>
        </pc:sldMkLst>
        <pc:spChg chg="mod">
          <ac:chgData name="Layne Price" userId="S::layne.price10_gmail.com#ext#@nh4h.onmicrosoft.com::9d360d9b-dfaa-4800-ba5c-57d9541e148b" providerId="AD" clId="Web-{2716644C-8421-428E-A4D2-D9CD7F34FDC3}" dt="2021-11-06T18:13:57.331" v="526" actId="20577"/>
          <ac:spMkLst>
            <pc:docMk/>
            <pc:sldMk cId="1501697741" sldId="10635"/>
            <ac:spMk id="3" creationId="{846BF341-85AD-4A11-9C6E-77658297524C}"/>
          </ac:spMkLst>
        </pc:spChg>
      </pc:sldChg>
      <pc:sldChg chg="modSp new">
        <pc:chgData name="Layne Price" userId="S::layne.price10_gmail.com#ext#@nh4h.onmicrosoft.com::9d360d9b-dfaa-4800-ba5c-57d9541e148b" providerId="AD" clId="Web-{2716644C-8421-428E-A4D2-D9CD7F34FDC3}" dt="2021-11-06T17:50:24.639" v="26" actId="20577"/>
        <pc:sldMkLst>
          <pc:docMk/>
          <pc:sldMk cId="3288205750" sldId="10636"/>
        </pc:sldMkLst>
        <pc:spChg chg="mod">
          <ac:chgData name="Layne Price" userId="S::layne.price10_gmail.com#ext#@nh4h.onmicrosoft.com::9d360d9b-dfaa-4800-ba5c-57d9541e148b" providerId="AD" clId="Web-{2716644C-8421-428E-A4D2-D9CD7F34FDC3}" dt="2021-11-06T17:50:24.639" v="26" actId="20577"/>
          <ac:spMkLst>
            <pc:docMk/>
            <pc:sldMk cId="3288205750" sldId="10636"/>
            <ac:spMk id="2" creationId="{763A7055-E2ED-4964-9F24-58AACCB4851B}"/>
          </ac:spMkLst>
        </pc:spChg>
      </pc:sldChg>
      <pc:sldChg chg="addSp modSp new">
        <pc:chgData name="Layne Price" userId="S::layne.price10_gmail.com#ext#@nh4h.onmicrosoft.com::9d360d9b-dfaa-4800-ba5c-57d9541e148b" providerId="AD" clId="Web-{2716644C-8421-428E-A4D2-D9CD7F34FDC3}" dt="2021-11-06T18:05:49.991" v="232" actId="20577"/>
        <pc:sldMkLst>
          <pc:docMk/>
          <pc:sldMk cId="3893795136" sldId="10637"/>
        </pc:sldMkLst>
        <pc:spChg chg="mod">
          <ac:chgData name="Layne Price" userId="S::layne.price10_gmail.com#ext#@nh4h.onmicrosoft.com::9d360d9b-dfaa-4800-ba5c-57d9541e148b" providerId="AD" clId="Web-{2716644C-8421-428E-A4D2-D9CD7F34FDC3}" dt="2021-11-06T17:52:59.815" v="36" actId="20577"/>
          <ac:spMkLst>
            <pc:docMk/>
            <pc:sldMk cId="3893795136" sldId="10637"/>
            <ac:spMk id="2" creationId="{E82BB007-CACA-40A8-ACCA-D4C3A6F8C828}"/>
          </ac:spMkLst>
        </pc:spChg>
        <pc:spChg chg="mod">
          <ac:chgData name="Layne Price" userId="S::layne.price10_gmail.com#ext#@nh4h.onmicrosoft.com::9d360d9b-dfaa-4800-ba5c-57d9541e148b" providerId="AD" clId="Web-{2716644C-8421-428E-A4D2-D9CD7F34FDC3}" dt="2021-11-06T17:56:29.226" v="40" actId="14100"/>
          <ac:spMkLst>
            <pc:docMk/>
            <pc:sldMk cId="3893795136" sldId="10637"/>
            <ac:spMk id="3" creationId="{5F2AC125-8238-4CC3-A718-FE8666C4D024}"/>
          </ac:spMkLst>
        </pc:spChg>
        <pc:spChg chg="mod">
          <ac:chgData name="Layne Price" userId="S::layne.price10_gmail.com#ext#@nh4h.onmicrosoft.com::9d360d9b-dfaa-4800-ba5c-57d9541e148b" providerId="AD" clId="Web-{2716644C-8421-428E-A4D2-D9CD7F34FDC3}" dt="2021-11-06T18:05:49.991" v="232" actId="20577"/>
          <ac:spMkLst>
            <pc:docMk/>
            <pc:sldMk cId="3893795136" sldId="10637"/>
            <ac:spMk id="6" creationId="{040472B6-270B-4ECD-AA80-2AE2C24CA364}"/>
          </ac:spMkLst>
        </pc:spChg>
        <pc:spChg chg="add mod">
          <ac:chgData name="Layne Price" userId="S::layne.price10_gmail.com#ext#@nh4h.onmicrosoft.com::9d360d9b-dfaa-4800-ba5c-57d9541e148b" providerId="AD" clId="Web-{2716644C-8421-428E-A4D2-D9CD7F34FDC3}" dt="2021-11-06T18:02:10.516" v="214" actId="20577"/>
          <ac:spMkLst>
            <pc:docMk/>
            <pc:sldMk cId="3893795136" sldId="10637"/>
            <ac:spMk id="7" creationId="{26A70F7B-FE45-482B-98CD-C490B229E26A}"/>
          </ac:spMkLst>
        </pc:spChg>
        <pc:spChg chg="add mod ord">
          <ac:chgData name="Layne Price" userId="S::layne.price10_gmail.com#ext#@nh4h.onmicrosoft.com::9d360d9b-dfaa-4800-ba5c-57d9541e148b" providerId="AD" clId="Web-{2716644C-8421-428E-A4D2-D9CD7F34FDC3}" dt="2021-11-06T18:01:13.812" v="207" actId="14100"/>
          <ac:spMkLst>
            <pc:docMk/>
            <pc:sldMk cId="3893795136" sldId="10637"/>
            <ac:spMk id="10" creationId="{7584A85E-1D05-42EA-9846-B80497B68639}"/>
          </ac:spMkLst>
        </pc:spChg>
        <pc:spChg chg="add mod">
          <ac:chgData name="Layne Price" userId="S::layne.price10_gmail.com#ext#@nh4h.onmicrosoft.com::9d360d9b-dfaa-4800-ba5c-57d9541e148b" providerId="AD" clId="Web-{2716644C-8421-428E-A4D2-D9CD7F34FDC3}" dt="2021-11-06T18:05:18.224" v="220" actId="1076"/>
          <ac:spMkLst>
            <pc:docMk/>
            <pc:sldMk cId="3893795136" sldId="10637"/>
            <ac:spMk id="11" creationId="{D5B4ED26-B3C4-40AC-AF1D-CF87F7FF953E}"/>
          </ac:spMkLst>
        </pc:spChg>
        <pc:spChg chg="add mod">
          <ac:chgData name="Layne Price" userId="S::layne.price10_gmail.com#ext#@nh4h.onmicrosoft.com::9d360d9b-dfaa-4800-ba5c-57d9541e148b" providerId="AD" clId="Web-{2716644C-8421-428E-A4D2-D9CD7F34FDC3}" dt="2021-11-06T18:05:25.990" v="222" actId="1076"/>
          <ac:spMkLst>
            <pc:docMk/>
            <pc:sldMk cId="3893795136" sldId="10637"/>
            <ac:spMk id="12" creationId="{30533003-DFFF-4465-819D-E059C52B5CE5}"/>
          </ac:spMkLst>
        </pc:spChg>
        <pc:spChg chg="add mod">
          <ac:chgData name="Layne Price" userId="S::layne.price10_gmail.com#ext#@nh4h.onmicrosoft.com::9d360d9b-dfaa-4800-ba5c-57d9541e148b" providerId="AD" clId="Web-{2716644C-8421-428E-A4D2-D9CD7F34FDC3}" dt="2021-11-06T18:05:13.911" v="219" actId="1076"/>
          <ac:spMkLst>
            <pc:docMk/>
            <pc:sldMk cId="3893795136" sldId="10637"/>
            <ac:spMk id="13" creationId="{3818582C-5AE1-4AA1-9052-C9358FCDF01A}"/>
          </ac:spMkLst>
        </pc:spChg>
        <pc:picChg chg="mod">
          <ac:chgData name="Layne Price" userId="S::layne.price10_gmail.com#ext#@nh4h.onmicrosoft.com::9d360d9b-dfaa-4800-ba5c-57d9541e148b" providerId="AD" clId="Web-{2716644C-8421-428E-A4D2-D9CD7F34FDC3}" dt="2021-11-06T18:00:33.076" v="202" actId="14100"/>
          <ac:picMkLst>
            <pc:docMk/>
            <pc:sldMk cId="3893795136" sldId="10637"/>
            <ac:picMk id="8" creationId="{A6DEBDDE-B028-4111-B83C-593C5573D394}"/>
          </ac:picMkLst>
        </pc:picChg>
        <pc:picChg chg="add mod">
          <ac:chgData name="Layne Price" userId="S::layne.price10_gmail.com#ext#@nh4h.onmicrosoft.com::9d360d9b-dfaa-4800-ba5c-57d9541e148b" providerId="AD" clId="Web-{2716644C-8421-428E-A4D2-D9CD7F34FDC3}" dt="2021-11-06T17:59:55.325" v="200" actId="1076"/>
          <ac:picMkLst>
            <pc:docMk/>
            <pc:sldMk cId="3893795136" sldId="10637"/>
            <ac:picMk id="9" creationId="{AB058D56-ECC6-44D3-BA6B-9C3EE02C1C58}"/>
          </ac:picMkLst>
        </pc:picChg>
      </pc:sldChg>
      <pc:sldChg chg="modSp new ord">
        <pc:chgData name="Layne Price" userId="S::layne.price10_gmail.com#ext#@nh4h.onmicrosoft.com::9d360d9b-dfaa-4800-ba5c-57d9541e148b" providerId="AD" clId="Web-{2716644C-8421-428E-A4D2-D9CD7F34FDC3}" dt="2021-11-06T18:10:30.623" v="446" actId="20577"/>
        <pc:sldMkLst>
          <pc:docMk/>
          <pc:sldMk cId="2997336297" sldId="10641"/>
        </pc:sldMkLst>
        <pc:spChg chg="mod">
          <ac:chgData name="Layne Price" userId="S::layne.price10_gmail.com#ext#@nh4h.onmicrosoft.com::9d360d9b-dfaa-4800-ba5c-57d9541e148b" providerId="AD" clId="Web-{2716644C-8421-428E-A4D2-D9CD7F34FDC3}" dt="2021-11-06T18:06:54.648" v="246" actId="20577"/>
          <ac:spMkLst>
            <pc:docMk/>
            <pc:sldMk cId="2997336297" sldId="10641"/>
            <ac:spMk id="2" creationId="{DBFA885C-DD26-4171-821D-DAA67579608E}"/>
          </ac:spMkLst>
        </pc:spChg>
        <pc:spChg chg="mod">
          <ac:chgData name="Layne Price" userId="S::layne.price10_gmail.com#ext#@nh4h.onmicrosoft.com::9d360d9b-dfaa-4800-ba5c-57d9541e148b" providerId="AD" clId="Web-{2716644C-8421-428E-A4D2-D9CD7F34FDC3}" dt="2021-11-06T18:10:30.623" v="446" actId="20577"/>
          <ac:spMkLst>
            <pc:docMk/>
            <pc:sldMk cId="2997336297" sldId="10641"/>
            <ac:spMk id="3" creationId="{566FDA26-C49D-4D69-A2F1-2AFCE43689CA}"/>
          </ac:spMkLst>
        </pc:spChg>
      </pc:sldChg>
      <pc:sldChg chg="modSp new">
        <pc:chgData name="Layne Price" userId="S::layne.price10_gmail.com#ext#@nh4h.onmicrosoft.com::9d360d9b-dfaa-4800-ba5c-57d9541e148b" providerId="AD" clId="Web-{2716644C-8421-428E-A4D2-D9CD7F34FDC3}" dt="2021-11-06T18:10:55.654" v="463" actId="20577"/>
        <pc:sldMkLst>
          <pc:docMk/>
          <pc:sldMk cId="3208476607" sldId="10642"/>
        </pc:sldMkLst>
        <pc:spChg chg="mod">
          <ac:chgData name="Layne Price" userId="S::layne.price10_gmail.com#ext#@nh4h.onmicrosoft.com::9d360d9b-dfaa-4800-ba5c-57d9541e148b" providerId="AD" clId="Web-{2716644C-8421-428E-A4D2-D9CD7F34FDC3}" dt="2021-11-06T18:10:55.654" v="463" actId="20577"/>
          <ac:spMkLst>
            <pc:docMk/>
            <pc:sldMk cId="3208476607" sldId="10642"/>
            <ac:spMk id="2" creationId="{550F21C6-53CD-41D4-8A31-A5FE7094F3A7}"/>
          </ac:spMkLst>
        </pc:spChg>
      </pc:sldChg>
      <pc:sldChg chg="new del">
        <pc:chgData name="Layne Price" userId="S::layne.price10_gmail.com#ext#@nh4h.onmicrosoft.com::9d360d9b-dfaa-4800-ba5c-57d9541e148b" providerId="AD" clId="Web-{2716644C-8421-428E-A4D2-D9CD7F34FDC3}" dt="2021-11-06T18:11:36.656" v="468"/>
        <pc:sldMkLst>
          <pc:docMk/>
          <pc:sldMk cId="3856102896" sldId="10643"/>
        </pc:sldMkLst>
      </pc:sldChg>
      <pc:sldChg chg="new del">
        <pc:chgData name="Layne Price" userId="S::layne.price10_gmail.com#ext#@nh4h.onmicrosoft.com::9d360d9b-dfaa-4800-ba5c-57d9541e148b" providerId="AD" clId="Web-{2716644C-8421-428E-A4D2-D9CD7F34FDC3}" dt="2021-11-06T18:11:34.749" v="467"/>
        <pc:sldMkLst>
          <pc:docMk/>
          <pc:sldMk cId="11956201" sldId="10644"/>
        </pc:sldMkLst>
      </pc:sldChg>
      <pc:sldChg chg="delSp modSp add replId">
        <pc:chgData name="Layne Price" userId="S::layne.price10_gmail.com#ext#@nh4h.onmicrosoft.com::9d360d9b-dfaa-4800-ba5c-57d9541e148b" providerId="AD" clId="Web-{2716644C-8421-428E-A4D2-D9CD7F34FDC3}" dt="2021-11-06T18:11:49.093" v="478"/>
        <pc:sldMkLst>
          <pc:docMk/>
          <pc:sldMk cId="2513182533" sldId="10645"/>
        </pc:sldMkLst>
        <pc:spChg chg="mod">
          <ac:chgData name="Layne Price" userId="S::layne.price10_gmail.com#ext#@nh4h.onmicrosoft.com::9d360d9b-dfaa-4800-ba5c-57d9541e148b" providerId="AD" clId="Web-{2716644C-8421-428E-A4D2-D9CD7F34FDC3}" dt="2021-11-06T18:11:47.343" v="477" actId="20577"/>
          <ac:spMkLst>
            <pc:docMk/>
            <pc:sldMk cId="2513182533" sldId="10645"/>
            <ac:spMk id="2" creationId="{00000000-0000-0000-0000-000000000000}"/>
          </ac:spMkLst>
        </pc:spChg>
        <pc:spChg chg="del mod">
          <ac:chgData name="Layne Price" userId="S::layne.price10_gmail.com#ext#@nh4h.onmicrosoft.com::9d360d9b-dfaa-4800-ba5c-57d9541e148b" providerId="AD" clId="Web-{2716644C-8421-428E-A4D2-D9CD7F34FDC3}" dt="2021-11-06T18:11:49.093" v="478"/>
          <ac:spMkLst>
            <pc:docMk/>
            <pc:sldMk cId="2513182533" sldId="10645"/>
            <ac:spMk id="3" creationId="{00000000-0000-0000-0000-000000000000}"/>
          </ac:spMkLst>
        </pc:spChg>
      </pc:sldChg>
    </pc:docChg>
  </pc:docChgLst>
  <pc:docChgLst>
    <pc:chgData name="Rachel Whitten" userId="S::rwhitten17_gmail.com#ext#@nh4h.onmicrosoft.com::d2ed2588-8416-4e6e-9836-08908c1f559d" providerId="AD" clId="Web-{EADB0221-2712-48DC-BFE9-53E62EF3B526}"/>
    <pc:docChg chg="addSld delSld modSld sldOrd">
      <pc:chgData name="Rachel Whitten" userId="S::rwhitten17_gmail.com#ext#@nh4h.onmicrosoft.com::d2ed2588-8416-4e6e-9836-08908c1f559d" providerId="AD" clId="Web-{EADB0221-2712-48DC-BFE9-53E62EF3B526}" dt="2021-11-06T18:22:08.409" v="904" actId="20577"/>
      <pc:docMkLst>
        <pc:docMk/>
      </pc:docMkLst>
      <pc:sldChg chg="modSp ord">
        <pc:chgData name="Rachel Whitten" userId="S::rwhitten17_gmail.com#ext#@nh4h.onmicrosoft.com::d2ed2588-8416-4e6e-9836-08908c1f559d" providerId="AD" clId="Web-{EADB0221-2712-48DC-BFE9-53E62EF3B526}" dt="2021-11-06T18:22:08.409" v="904" actId="20577"/>
        <pc:sldMkLst>
          <pc:docMk/>
          <pc:sldMk cId="3010064378" sldId="10616"/>
        </pc:sldMkLst>
        <pc:spChg chg="mod">
          <ac:chgData name="Rachel Whitten" userId="S::rwhitten17_gmail.com#ext#@nh4h.onmicrosoft.com::d2ed2588-8416-4e6e-9836-08908c1f559d" providerId="AD" clId="Web-{EADB0221-2712-48DC-BFE9-53E62EF3B526}" dt="2021-11-06T18:08:12.926" v="580" actId="20577"/>
          <ac:spMkLst>
            <pc:docMk/>
            <pc:sldMk cId="3010064378" sldId="10616"/>
            <ac:spMk id="2" creationId="{1215C817-444E-E64B-B5F4-AE494FCA3DD3}"/>
          </ac:spMkLst>
        </pc:spChg>
        <pc:spChg chg="mod">
          <ac:chgData name="Rachel Whitten" userId="S::rwhitten17_gmail.com#ext#@nh4h.onmicrosoft.com::d2ed2588-8416-4e6e-9836-08908c1f559d" providerId="AD" clId="Web-{EADB0221-2712-48DC-BFE9-53E62EF3B526}" dt="2021-11-06T18:22:08.409" v="904" actId="20577"/>
          <ac:spMkLst>
            <pc:docMk/>
            <pc:sldMk cId="3010064378" sldId="10616"/>
            <ac:spMk id="3" creationId="{531CA2CE-35A1-1240-AEAF-1ED55DF0803E}"/>
          </ac:spMkLst>
        </pc:spChg>
      </pc:sldChg>
      <pc:sldChg chg="addSp delSp modSp">
        <pc:chgData name="Rachel Whitten" userId="S::rwhitten17_gmail.com#ext#@nh4h.onmicrosoft.com::d2ed2588-8416-4e6e-9836-08908c1f559d" providerId="AD" clId="Web-{EADB0221-2712-48DC-BFE9-53E62EF3B526}" dt="2021-11-06T18:10:44.387" v="711" actId="20577"/>
        <pc:sldMkLst>
          <pc:docMk/>
          <pc:sldMk cId="1501697741" sldId="10635"/>
        </pc:sldMkLst>
        <pc:spChg chg="mod">
          <ac:chgData name="Rachel Whitten" userId="S::rwhitten17_gmail.com#ext#@nh4h.onmicrosoft.com::d2ed2588-8416-4e6e-9836-08908c1f559d" providerId="AD" clId="Web-{EADB0221-2712-48DC-BFE9-53E62EF3B526}" dt="2021-11-06T18:10:44.387" v="711" actId="20577"/>
          <ac:spMkLst>
            <pc:docMk/>
            <pc:sldMk cId="1501697741" sldId="10635"/>
            <ac:spMk id="3" creationId="{846BF341-85AD-4A11-9C6E-77658297524C}"/>
          </ac:spMkLst>
        </pc:spChg>
        <pc:spChg chg="del mod">
          <ac:chgData name="Rachel Whitten" userId="S::rwhitten17_gmail.com#ext#@nh4h.onmicrosoft.com::d2ed2588-8416-4e6e-9836-08908c1f559d" providerId="AD" clId="Web-{EADB0221-2712-48DC-BFE9-53E62EF3B526}" dt="2021-11-06T17:54:47.897" v="307"/>
          <ac:spMkLst>
            <pc:docMk/>
            <pc:sldMk cId="1501697741" sldId="10635"/>
            <ac:spMk id="4" creationId="{F95A6A05-E1DF-4FF2-AB49-D8613B56F6E0}"/>
          </ac:spMkLst>
        </pc:spChg>
        <pc:spChg chg="add mod">
          <ac:chgData name="Rachel Whitten" userId="S::rwhitten17_gmail.com#ext#@nh4h.onmicrosoft.com::d2ed2588-8416-4e6e-9836-08908c1f559d" providerId="AD" clId="Web-{EADB0221-2712-48DC-BFE9-53E62EF3B526}" dt="2021-11-06T17:54:47.897" v="307"/>
          <ac:spMkLst>
            <pc:docMk/>
            <pc:sldMk cId="1501697741" sldId="10635"/>
            <ac:spMk id="8" creationId="{B69CF0AF-CEE2-4382-9ACE-764B7B1FC7FD}"/>
          </ac:spMkLst>
        </pc:spChg>
      </pc:sldChg>
      <pc:sldChg chg="addSp delSp modSp">
        <pc:chgData name="Rachel Whitten" userId="S::rwhitten17_gmail.com#ext#@nh4h.onmicrosoft.com::d2ed2588-8416-4e6e-9836-08908c1f559d" providerId="AD" clId="Web-{EADB0221-2712-48DC-BFE9-53E62EF3B526}" dt="2021-11-06T18:21:03.343" v="900" actId="1076"/>
        <pc:sldMkLst>
          <pc:docMk/>
          <pc:sldMk cId="3893795136" sldId="10637"/>
        </pc:sldMkLst>
        <pc:spChg chg="mod">
          <ac:chgData name="Rachel Whitten" userId="S::rwhitten17_gmail.com#ext#@nh4h.onmicrosoft.com::d2ed2588-8416-4e6e-9836-08908c1f559d" providerId="AD" clId="Web-{EADB0221-2712-48DC-BFE9-53E62EF3B526}" dt="2021-11-06T18:20:51.639" v="897" actId="14100"/>
          <ac:spMkLst>
            <pc:docMk/>
            <pc:sldMk cId="3893795136" sldId="10637"/>
            <ac:spMk id="11" creationId="{D5B4ED26-B3C4-40AC-AF1D-CF87F7FF953E}"/>
          </ac:spMkLst>
        </pc:spChg>
        <pc:spChg chg="add">
          <ac:chgData name="Rachel Whitten" userId="S::rwhitten17_gmail.com#ext#@nh4h.onmicrosoft.com::d2ed2588-8416-4e6e-9836-08908c1f559d" providerId="AD" clId="Web-{EADB0221-2712-48DC-BFE9-53E62EF3B526}" dt="2021-11-06T18:17:14.393" v="715"/>
          <ac:spMkLst>
            <pc:docMk/>
            <pc:sldMk cId="3893795136" sldId="10637"/>
            <ac:spMk id="15" creationId="{78350B70-CF4B-457F-BD31-CB08855391BA}"/>
          </ac:spMkLst>
        </pc:spChg>
        <pc:spChg chg="add del mod">
          <ac:chgData name="Rachel Whitten" userId="S::rwhitten17_gmail.com#ext#@nh4h.onmicrosoft.com::d2ed2588-8416-4e6e-9836-08908c1f559d" providerId="AD" clId="Web-{EADB0221-2712-48DC-BFE9-53E62EF3B526}" dt="2021-11-06T18:20:45.936" v="896" actId="20577"/>
          <ac:spMkLst>
            <pc:docMk/>
            <pc:sldMk cId="3893795136" sldId="10637"/>
            <ac:spMk id="16" creationId="{19EF2617-8705-40C2-B418-CA968F65A825}"/>
          </ac:spMkLst>
        </pc:spChg>
        <pc:picChg chg="add mod">
          <ac:chgData name="Rachel Whitten" userId="S::rwhitten17_gmail.com#ext#@nh4h.onmicrosoft.com::d2ed2588-8416-4e6e-9836-08908c1f559d" providerId="AD" clId="Web-{EADB0221-2712-48DC-BFE9-53E62EF3B526}" dt="2021-11-06T18:21:03.343" v="900" actId="1076"/>
          <ac:picMkLst>
            <pc:docMk/>
            <pc:sldMk cId="3893795136" sldId="10637"/>
            <ac:picMk id="14" creationId="{5FAC0C6D-0F9D-42A3-BA85-9635751602F7}"/>
          </ac:picMkLst>
        </pc:picChg>
      </pc:sldChg>
      <pc:sldChg chg="ord">
        <pc:chgData name="Rachel Whitten" userId="S::rwhitten17_gmail.com#ext#@nh4h.onmicrosoft.com::d2ed2588-8416-4e6e-9836-08908c1f559d" providerId="AD" clId="Web-{EADB0221-2712-48DC-BFE9-53E62EF3B526}" dt="2021-11-06T17:57:56.111" v="358"/>
        <pc:sldMkLst>
          <pc:docMk/>
          <pc:sldMk cId="1983486861" sldId="10638"/>
        </pc:sldMkLst>
      </pc:sldChg>
      <pc:sldChg chg="modSp new del">
        <pc:chgData name="Rachel Whitten" userId="S::rwhitten17_gmail.com#ext#@nh4h.onmicrosoft.com::d2ed2588-8416-4e6e-9836-08908c1f559d" providerId="AD" clId="Web-{EADB0221-2712-48DC-BFE9-53E62EF3B526}" dt="2021-11-06T18:10:24.574" v="709"/>
        <pc:sldMkLst>
          <pc:docMk/>
          <pc:sldMk cId="450324229" sldId="10640"/>
        </pc:sldMkLst>
        <pc:spChg chg="mod">
          <ac:chgData name="Rachel Whitten" userId="S::rwhitten17_gmail.com#ext#@nh4h.onmicrosoft.com::d2ed2588-8416-4e6e-9836-08908c1f559d" providerId="AD" clId="Web-{EADB0221-2712-48DC-BFE9-53E62EF3B526}" dt="2021-11-06T18:06:29.186" v="548" actId="20577"/>
          <ac:spMkLst>
            <pc:docMk/>
            <pc:sldMk cId="450324229" sldId="10640"/>
            <ac:spMk id="2" creationId="{D055E586-0137-4808-9E02-B3EEB39CDE66}"/>
          </ac:spMkLst>
        </pc:spChg>
      </pc:sldChg>
    </pc:docChg>
  </pc:docChgLst>
  <pc:docChgLst>
    <pc:chgData name="Chau, Pak Wa" userId="S::pakchau_upenn.edu#ext#@nh4h.onmicrosoft.com::4324d13d-74ea-4ffb-ba97-1efa61d8243a" providerId="AD" clId="Web-{0CF2D27F-0A13-47EB-B0F9-6384BBE219A9}"/>
    <pc:docChg chg="modSld">
      <pc:chgData name="Chau, Pak Wa" userId="S::pakchau_upenn.edu#ext#@nh4h.onmicrosoft.com::4324d13d-74ea-4ffb-ba97-1efa61d8243a" providerId="AD" clId="Web-{0CF2D27F-0A13-47EB-B0F9-6384BBE219A9}" dt="2021-11-07T13:33:50.545" v="559"/>
      <pc:docMkLst>
        <pc:docMk/>
      </pc:docMkLst>
      <pc:sldChg chg="modSp modNotes">
        <pc:chgData name="Chau, Pak Wa" userId="S::pakchau_upenn.edu#ext#@nh4h.onmicrosoft.com::4324d13d-74ea-4ffb-ba97-1efa61d8243a" providerId="AD" clId="Web-{0CF2D27F-0A13-47EB-B0F9-6384BBE219A9}" dt="2021-11-07T13:33:50.545" v="559"/>
        <pc:sldMkLst>
          <pc:docMk/>
          <pc:sldMk cId="2633031119" sldId="338"/>
        </pc:sldMkLst>
        <pc:graphicFrameChg chg="mod modGraphic">
          <ac:chgData name="Chau, Pak Wa" userId="S::pakchau_upenn.edu#ext#@nh4h.onmicrosoft.com::4324d13d-74ea-4ffb-ba97-1efa61d8243a" providerId="AD" clId="Web-{0CF2D27F-0A13-47EB-B0F9-6384BBE219A9}" dt="2021-11-07T13:32:50.169" v="363"/>
          <ac:graphicFrameMkLst>
            <pc:docMk/>
            <pc:sldMk cId="2633031119" sldId="338"/>
            <ac:graphicFrameMk id="141" creationId="{F6D020EC-A643-434B-BC8A-C767429887E1}"/>
          </ac:graphicFrameMkLst>
        </pc:graphicFrameChg>
      </pc:sldChg>
    </pc:docChg>
  </pc:docChgLst>
  <pc:docChgLst>
    <pc:chgData name="Rashna Batliwala" userId="S::rbatliwa_villanova.edu#ext#@nh4h.onmicrosoft.com::544a12bf-fbbd-4c85-801c-62a6de6e0d2b" providerId="AD" clId="Web-{A408E220-5AE1-4532-BFD6-D2A3DACEA78B}"/>
    <pc:docChg chg="modSld">
      <pc:chgData name="Rashna Batliwala" userId="S::rbatliwa_villanova.edu#ext#@nh4h.onmicrosoft.com::544a12bf-fbbd-4c85-801c-62a6de6e0d2b" providerId="AD" clId="Web-{A408E220-5AE1-4532-BFD6-D2A3DACEA78B}" dt="2021-11-06T19:12:26.892" v="8" actId="20577"/>
      <pc:docMkLst>
        <pc:docMk/>
      </pc:docMkLst>
      <pc:sldChg chg="modSp">
        <pc:chgData name="Rashna Batliwala" userId="S::rbatliwa_villanova.edu#ext#@nh4h.onmicrosoft.com::544a12bf-fbbd-4c85-801c-62a6de6e0d2b" providerId="AD" clId="Web-{A408E220-5AE1-4532-BFD6-D2A3DACEA78B}" dt="2021-11-06T19:12:26.892" v="8" actId="20577"/>
        <pc:sldMkLst>
          <pc:docMk/>
          <pc:sldMk cId="3288205750" sldId="10636"/>
        </pc:sldMkLst>
        <pc:spChg chg="mod">
          <ac:chgData name="Rashna Batliwala" userId="S::rbatliwa_villanova.edu#ext#@nh4h.onmicrosoft.com::544a12bf-fbbd-4c85-801c-62a6de6e0d2b" providerId="AD" clId="Web-{A408E220-5AE1-4532-BFD6-D2A3DACEA78B}" dt="2021-11-06T19:12:26.892" v="8" actId="20577"/>
          <ac:spMkLst>
            <pc:docMk/>
            <pc:sldMk cId="3288205750" sldId="10636"/>
            <ac:spMk id="3" creationId="{7A95C406-4326-4939-8F70-05D1A55EA3F1}"/>
          </ac:spMkLst>
        </pc:spChg>
      </pc:sldChg>
      <pc:sldChg chg="modSp">
        <pc:chgData name="Rashna Batliwala" userId="S::rbatliwa_villanova.edu#ext#@nh4h.onmicrosoft.com::544a12bf-fbbd-4c85-801c-62a6de6e0d2b" providerId="AD" clId="Web-{A408E220-5AE1-4532-BFD6-D2A3DACEA78B}" dt="2021-11-06T19:04:05.179" v="3" actId="20577"/>
        <pc:sldMkLst>
          <pc:docMk/>
          <pc:sldMk cId="3893795136" sldId="10637"/>
        </pc:sldMkLst>
        <pc:spChg chg="mod">
          <ac:chgData name="Rashna Batliwala" userId="S::rbatliwa_villanova.edu#ext#@nh4h.onmicrosoft.com::544a12bf-fbbd-4c85-801c-62a6de6e0d2b" providerId="AD" clId="Web-{A408E220-5AE1-4532-BFD6-D2A3DACEA78B}" dt="2021-11-06T19:04:05.179" v="3" actId="20577"/>
          <ac:spMkLst>
            <pc:docMk/>
            <pc:sldMk cId="3893795136" sldId="10637"/>
            <ac:spMk id="55" creationId="{9F64C652-D0A4-4897-B8EB-311839F32088}"/>
          </ac:spMkLst>
        </pc:spChg>
      </pc:sldChg>
    </pc:docChg>
  </pc:docChgLst>
  <pc:docChgLst>
    <pc:chgData name="Chau, Pak Wa" userId="S::pakchau_upenn.edu#ext#@nh4h.onmicrosoft.com::4324d13d-74ea-4ffb-ba97-1efa61d8243a" providerId="AD" clId="Web-{122C920F-8606-4B18-B600-080A62A1F290}"/>
    <pc:docChg chg="modSld">
      <pc:chgData name="Chau, Pak Wa" userId="S::pakchau_upenn.edu#ext#@nh4h.onmicrosoft.com::4324d13d-74ea-4ffb-ba97-1efa61d8243a" providerId="AD" clId="Web-{122C920F-8606-4B18-B600-080A62A1F290}" dt="2021-11-06T20:47:40.686" v="2" actId="20577"/>
      <pc:docMkLst>
        <pc:docMk/>
      </pc:docMkLst>
      <pc:sldChg chg="modSp">
        <pc:chgData name="Chau, Pak Wa" userId="S::pakchau_upenn.edu#ext#@nh4h.onmicrosoft.com::4324d13d-74ea-4ffb-ba97-1efa61d8243a" providerId="AD" clId="Web-{122C920F-8606-4B18-B600-080A62A1F290}" dt="2021-11-06T20:47:40.686" v="2" actId="20577"/>
        <pc:sldMkLst>
          <pc:docMk/>
          <pc:sldMk cId="1042836464" sldId="333"/>
        </pc:sldMkLst>
        <pc:spChg chg="mod">
          <ac:chgData name="Chau, Pak Wa" userId="S::pakchau_upenn.edu#ext#@nh4h.onmicrosoft.com::4324d13d-74ea-4ffb-ba97-1efa61d8243a" providerId="AD" clId="Web-{122C920F-8606-4B18-B600-080A62A1F290}" dt="2021-11-06T20:47:40.686" v="2" actId="20577"/>
          <ac:spMkLst>
            <pc:docMk/>
            <pc:sldMk cId="1042836464" sldId="333"/>
            <ac:spMk id="8" creationId="{9E879765-E180-4533-A967-48F62AD802D3}"/>
          </ac:spMkLst>
        </pc:spChg>
      </pc:sldChg>
    </pc:docChg>
  </pc:docChgLst>
  <pc:docChgLst>
    <pc:chgData name="Kimberly Coston" userId="S::kimberly.coston_yahoo.com#ext#@nh4h.onmicrosoft.com::a96901f4-3c99-4585-9ece-218b54a21ad7" providerId="AD" clId="Web-{E3F01D04-690D-41C2-A262-77F5FBE5E5F9}"/>
    <pc:docChg chg="modSld">
      <pc:chgData name="Kimberly Coston" userId="S::kimberly.coston_yahoo.com#ext#@nh4h.onmicrosoft.com::a96901f4-3c99-4585-9ece-218b54a21ad7" providerId="AD" clId="Web-{E3F01D04-690D-41C2-A262-77F5FBE5E5F9}" dt="2021-11-06T17:53:15" v="40" actId="20577"/>
      <pc:docMkLst>
        <pc:docMk/>
      </pc:docMkLst>
      <pc:sldChg chg="modSp">
        <pc:chgData name="Kimberly Coston" userId="S::kimberly.coston_yahoo.com#ext#@nh4h.onmicrosoft.com::a96901f4-3c99-4585-9ece-218b54a21ad7" providerId="AD" clId="Web-{E3F01D04-690D-41C2-A262-77F5FBE5E5F9}" dt="2021-11-06T17:50:49.263" v="26" actId="20577"/>
        <pc:sldMkLst>
          <pc:docMk/>
          <pc:sldMk cId="3010064378" sldId="10616"/>
        </pc:sldMkLst>
        <pc:spChg chg="mod">
          <ac:chgData name="Kimberly Coston" userId="S::kimberly.coston_yahoo.com#ext#@nh4h.onmicrosoft.com::a96901f4-3c99-4585-9ece-218b54a21ad7" providerId="AD" clId="Web-{E3F01D04-690D-41C2-A262-77F5FBE5E5F9}" dt="2021-11-06T17:50:49.263" v="26" actId="20577"/>
          <ac:spMkLst>
            <pc:docMk/>
            <pc:sldMk cId="3010064378" sldId="10616"/>
            <ac:spMk id="3" creationId="{531CA2CE-35A1-1240-AEAF-1ED55DF0803E}"/>
          </ac:spMkLst>
        </pc:spChg>
      </pc:sldChg>
      <pc:sldChg chg="modSp">
        <pc:chgData name="Kimberly Coston" userId="S::kimberly.coston_yahoo.com#ext#@nh4h.onmicrosoft.com::a96901f4-3c99-4585-9ece-218b54a21ad7" providerId="AD" clId="Web-{E3F01D04-690D-41C2-A262-77F5FBE5E5F9}" dt="2021-11-06T17:53:15" v="40" actId="20577"/>
        <pc:sldMkLst>
          <pc:docMk/>
          <pc:sldMk cId="1501697741" sldId="10635"/>
        </pc:sldMkLst>
        <pc:spChg chg="mod">
          <ac:chgData name="Kimberly Coston" userId="S::kimberly.coston_yahoo.com#ext#@nh4h.onmicrosoft.com::a96901f4-3c99-4585-9ece-218b54a21ad7" providerId="AD" clId="Web-{E3F01D04-690D-41C2-A262-77F5FBE5E5F9}" dt="2021-11-06T17:51:03.029" v="29" actId="20577"/>
          <ac:spMkLst>
            <pc:docMk/>
            <pc:sldMk cId="1501697741" sldId="10635"/>
            <ac:spMk id="3" creationId="{846BF341-85AD-4A11-9C6E-77658297524C}"/>
          </ac:spMkLst>
        </pc:spChg>
        <pc:spChg chg="mod">
          <ac:chgData name="Kimberly Coston" userId="S::kimberly.coston_yahoo.com#ext#@nh4h.onmicrosoft.com::a96901f4-3c99-4585-9ece-218b54a21ad7" providerId="AD" clId="Web-{E3F01D04-690D-41C2-A262-77F5FBE5E5F9}" dt="2021-11-06T17:53:15" v="40" actId="20577"/>
          <ac:spMkLst>
            <pc:docMk/>
            <pc:sldMk cId="1501697741" sldId="10635"/>
            <ac:spMk id="4" creationId="{F95A6A05-E1DF-4FF2-AB49-D8613B56F6E0}"/>
          </ac:spMkLst>
        </pc:spChg>
      </pc:sldChg>
    </pc:docChg>
  </pc:docChgLst>
  <pc:docChgLst>
    <pc:chgData name="Chau, Pak Wa" userId="S::pakchau_upenn.edu#ext#@nh4h.onmicrosoft.com::4324d13d-74ea-4ffb-ba97-1efa61d8243a" providerId="AD" clId="Web-{CFF71F33-B5BA-45BE-A178-35F735E0FB16}"/>
    <pc:docChg chg="addSld delSld modSld sldOrd">
      <pc:chgData name="Chau, Pak Wa" userId="S::pakchau_upenn.edu#ext#@nh4h.onmicrosoft.com::4324d13d-74ea-4ffb-ba97-1efa61d8243a" providerId="AD" clId="Web-{CFF71F33-B5BA-45BE-A178-35F735E0FB16}" dt="2021-11-06T18:06:17.130" v="688" actId="20577"/>
      <pc:docMkLst>
        <pc:docMk/>
      </pc:docMkLst>
      <pc:sldChg chg="modSp">
        <pc:chgData name="Chau, Pak Wa" userId="S::pakchau_upenn.edu#ext#@nh4h.onmicrosoft.com::4324d13d-74ea-4ffb-ba97-1efa61d8243a" providerId="AD" clId="Web-{CFF71F33-B5BA-45BE-A178-35F735E0FB16}" dt="2021-11-06T17:53:57.079" v="78" actId="20577"/>
        <pc:sldMkLst>
          <pc:docMk/>
          <pc:sldMk cId="730098645" sldId="362"/>
        </pc:sldMkLst>
        <pc:spChg chg="mod">
          <ac:chgData name="Chau, Pak Wa" userId="S::pakchau_upenn.edu#ext#@nh4h.onmicrosoft.com::4324d13d-74ea-4ffb-ba97-1efa61d8243a" providerId="AD" clId="Web-{CFF71F33-B5BA-45BE-A178-35F735E0FB16}" dt="2021-11-06T17:53:08.296" v="22" actId="20577"/>
          <ac:spMkLst>
            <pc:docMk/>
            <pc:sldMk cId="730098645" sldId="362"/>
            <ac:spMk id="2" creationId="{00000000-0000-0000-0000-000000000000}"/>
          </ac:spMkLst>
        </pc:spChg>
        <pc:spChg chg="mod">
          <ac:chgData name="Chau, Pak Wa" userId="S::pakchau_upenn.edu#ext#@nh4h.onmicrosoft.com::4324d13d-74ea-4ffb-ba97-1efa61d8243a" providerId="AD" clId="Web-{CFF71F33-B5BA-45BE-A178-35F735E0FB16}" dt="2021-11-06T17:53:57.079" v="78" actId="20577"/>
          <ac:spMkLst>
            <pc:docMk/>
            <pc:sldMk cId="730098645" sldId="362"/>
            <ac:spMk id="4" creationId="{00000000-0000-0000-0000-000000000000}"/>
          </ac:spMkLst>
        </pc:spChg>
      </pc:sldChg>
      <pc:sldChg chg="modSp">
        <pc:chgData name="Chau, Pak Wa" userId="S::pakchau_upenn.edu#ext#@nh4h.onmicrosoft.com::4324d13d-74ea-4ffb-ba97-1efa61d8243a" providerId="AD" clId="Web-{CFF71F33-B5BA-45BE-A178-35F735E0FB16}" dt="2021-11-06T17:55:41.878" v="302" actId="20577"/>
        <pc:sldMkLst>
          <pc:docMk/>
          <pc:sldMk cId="202033310" sldId="363"/>
        </pc:sldMkLst>
        <pc:spChg chg="mod">
          <ac:chgData name="Chau, Pak Wa" userId="S::pakchau_upenn.edu#ext#@nh4h.onmicrosoft.com::4324d13d-74ea-4ffb-ba97-1efa61d8243a" providerId="AD" clId="Web-{CFF71F33-B5BA-45BE-A178-35F735E0FB16}" dt="2021-11-06T17:55:12.268" v="180" actId="20577"/>
          <ac:spMkLst>
            <pc:docMk/>
            <pc:sldMk cId="202033310" sldId="363"/>
            <ac:spMk id="3" creationId="{00000000-0000-0000-0000-000000000000}"/>
          </ac:spMkLst>
        </pc:spChg>
        <pc:spChg chg="mod">
          <ac:chgData name="Chau, Pak Wa" userId="S::pakchau_upenn.edu#ext#@nh4h.onmicrosoft.com::4324d13d-74ea-4ffb-ba97-1efa61d8243a" providerId="AD" clId="Web-{CFF71F33-B5BA-45BE-A178-35F735E0FB16}" dt="2021-11-06T17:55:41.878" v="302" actId="20577"/>
          <ac:spMkLst>
            <pc:docMk/>
            <pc:sldMk cId="202033310" sldId="363"/>
            <ac:spMk id="4" creationId="{D3FB2505-EDCF-9B44-97BE-49ED747D0AE3}"/>
          </ac:spMkLst>
        </pc:spChg>
      </pc:sldChg>
      <pc:sldChg chg="modSp">
        <pc:chgData name="Chau, Pak Wa" userId="S::pakchau_upenn.edu#ext#@nh4h.onmicrosoft.com::4324d13d-74ea-4ffb-ba97-1efa61d8243a" providerId="AD" clId="Web-{CFF71F33-B5BA-45BE-A178-35F735E0FB16}" dt="2021-11-06T17:56:58.974" v="347" actId="20577"/>
        <pc:sldMkLst>
          <pc:docMk/>
          <pc:sldMk cId="3010064378" sldId="10616"/>
        </pc:sldMkLst>
        <pc:spChg chg="mod">
          <ac:chgData name="Chau, Pak Wa" userId="S::pakchau_upenn.edu#ext#@nh4h.onmicrosoft.com::4324d13d-74ea-4ffb-ba97-1efa61d8243a" providerId="AD" clId="Web-{CFF71F33-B5BA-45BE-A178-35F735E0FB16}" dt="2021-11-06T17:56:58.974" v="347" actId="20577"/>
          <ac:spMkLst>
            <pc:docMk/>
            <pc:sldMk cId="3010064378" sldId="10616"/>
            <ac:spMk id="3" creationId="{531CA2CE-35A1-1240-AEAF-1ED55DF0803E}"/>
          </ac:spMkLst>
        </pc:spChg>
      </pc:sldChg>
      <pc:sldChg chg="modSp ord">
        <pc:chgData name="Chau, Pak Wa" userId="S::pakchau_upenn.edu#ext#@nh4h.onmicrosoft.com::4324d13d-74ea-4ffb-ba97-1efa61d8243a" providerId="AD" clId="Web-{CFF71F33-B5BA-45BE-A178-35F735E0FB16}" dt="2021-11-06T17:57:55.554" v="350"/>
        <pc:sldMkLst>
          <pc:docMk/>
          <pc:sldMk cId="2233709375" sldId="10627"/>
        </pc:sldMkLst>
        <pc:spChg chg="mod">
          <ac:chgData name="Chau, Pak Wa" userId="S::pakchau_upenn.edu#ext#@nh4h.onmicrosoft.com::4324d13d-74ea-4ffb-ba97-1efa61d8243a" providerId="AD" clId="Web-{CFF71F33-B5BA-45BE-A178-35F735E0FB16}" dt="2021-11-06T17:55:49.597" v="324" actId="20577"/>
          <ac:spMkLst>
            <pc:docMk/>
            <pc:sldMk cId="2233709375" sldId="10627"/>
            <ac:spMk id="2" creationId="{13EE964F-6C0D-5F49-A98F-A7E3EB13D376}"/>
          </ac:spMkLst>
        </pc:spChg>
      </pc:sldChg>
      <pc:sldChg chg="modSp">
        <pc:chgData name="Chau, Pak Wa" userId="S::pakchau_upenn.edu#ext#@nh4h.onmicrosoft.com::4324d13d-74ea-4ffb-ba97-1efa61d8243a" providerId="AD" clId="Web-{CFF71F33-B5BA-45BE-A178-35F735E0FB16}" dt="2021-11-06T17:55:03.393" v="167" actId="20577"/>
        <pc:sldMkLst>
          <pc:docMk/>
          <pc:sldMk cId="1571308349" sldId="10630"/>
        </pc:sldMkLst>
        <pc:spChg chg="mod">
          <ac:chgData name="Chau, Pak Wa" userId="S::pakchau_upenn.edu#ext#@nh4h.onmicrosoft.com::4324d13d-74ea-4ffb-ba97-1efa61d8243a" providerId="AD" clId="Web-{CFF71F33-B5BA-45BE-A178-35F735E0FB16}" dt="2021-11-06T17:55:03.393" v="167" actId="20577"/>
          <ac:spMkLst>
            <pc:docMk/>
            <pc:sldMk cId="1571308349" sldId="10630"/>
            <ac:spMk id="2" creationId="{C4B00BDE-6A88-4B4D-A53A-368C7532087F}"/>
          </ac:spMkLst>
        </pc:spChg>
      </pc:sldChg>
      <pc:sldChg chg="modSp new">
        <pc:chgData name="Chau, Pak Wa" userId="S::pakchau_upenn.edu#ext#@nh4h.onmicrosoft.com::4324d13d-74ea-4ffb-ba97-1efa61d8243a" providerId="AD" clId="Web-{CFF71F33-B5BA-45BE-A178-35F735E0FB16}" dt="2021-11-06T17:57:21.350" v="349" actId="20577"/>
        <pc:sldMkLst>
          <pc:docMk/>
          <pc:sldMk cId="1983486861" sldId="10638"/>
        </pc:sldMkLst>
        <pc:spChg chg="mod">
          <ac:chgData name="Chau, Pak Wa" userId="S::pakchau_upenn.edu#ext#@nh4h.onmicrosoft.com::4324d13d-74ea-4ffb-ba97-1efa61d8243a" providerId="AD" clId="Web-{CFF71F33-B5BA-45BE-A178-35F735E0FB16}" dt="2021-11-06T17:56:42.818" v="345" actId="20577"/>
          <ac:spMkLst>
            <pc:docMk/>
            <pc:sldMk cId="1983486861" sldId="10638"/>
            <ac:spMk id="2" creationId="{CC82CB73-2888-4969-881D-7CE9780123DA}"/>
          </ac:spMkLst>
        </pc:spChg>
        <pc:spChg chg="mod">
          <ac:chgData name="Chau, Pak Wa" userId="S::pakchau_upenn.edu#ext#@nh4h.onmicrosoft.com::4324d13d-74ea-4ffb-ba97-1efa61d8243a" providerId="AD" clId="Web-{CFF71F33-B5BA-45BE-A178-35F735E0FB16}" dt="2021-11-06T17:57:21.350" v="349" actId="20577"/>
          <ac:spMkLst>
            <pc:docMk/>
            <pc:sldMk cId="1983486861" sldId="10638"/>
            <ac:spMk id="3" creationId="{C9649729-ACD7-41C6-B35A-56AFBFE37B23}"/>
          </ac:spMkLst>
        </pc:spChg>
      </pc:sldChg>
      <pc:sldChg chg="addSp delSp modSp add replId">
        <pc:chgData name="Chau, Pak Wa" userId="S::pakchau_upenn.edu#ext#@nh4h.onmicrosoft.com::4324d13d-74ea-4ffb-ba97-1efa61d8243a" providerId="AD" clId="Web-{CFF71F33-B5BA-45BE-A178-35F735E0FB16}" dt="2021-11-06T18:06:17.130" v="688" actId="20577"/>
        <pc:sldMkLst>
          <pc:docMk/>
          <pc:sldMk cId="1865327445" sldId="10639"/>
        </pc:sldMkLst>
        <pc:spChg chg="mod">
          <ac:chgData name="Chau, Pak Wa" userId="S::pakchau_upenn.edu#ext#@nh4h.onmicrosoft.com::4324d13d-74ea-4ffb-ba97-1efa61d8243a" providerId="AD" clId="Web-{CFF71F33-B5BA-45BE-A178-35F735E0FB16}" dt="2021-11-06T18:00:22.777" v="386" actId="20577"/>
          <ac:spMkLst>
            <pc:docMk/>
            <pc:sldMk cId="1865327445" sldId="10639"/>
            <ac:spMk id="40" creationId="{B00E7700-6A7B-914E-A91D-1E652984635F}"/>
          </ac:spMkLst>
        </pc:spChg>
        <pc:spChg chg="mod">
          <ac:chgData name="Chau, Pak Wa" userId="S::pakchau_upenn.edu#ext#@nh4h.onmicrosoft.com::4324d13d-74ea-4ffb-ba97-1efa61d8243a" providerId="AD" clId="Web-{CFF71F33-B5BA-45BE-A178-35F735E0FB16}" dt="2021-11-06T18:00:25.261" v="387" actId="20577"/>
          <ac:spMkLst>
            <pc:docMk/>
            <pc:sldMk cId="1865327445" sldId="10639"/>
            <ac:spMk id="44" creationId="{06B823FC-2484-B54C-BE89-B4379A5AA5DE}"/>
          </ac:spMkLst>
        </pc:spChg>
        <pc:grpChg chg="del mod">
          <ac:chgData name="Chau, Pak Wa" userId="S::pakchau_upenn.edu#ext#@nh4h.onmicrosoft.com::4324d13d-74ea-4ffb-ba97-1efa61d8243a" providerId="AD" clId="Web-{CFF71F33-B5BA-45BE-A178-35F735E0FB16}" dt="2021-11-06T18:00:26.902" v="388"/>
          <ac:grpSpMkLst>
            <pc:docMk/>
            <pc:sldMk cId="1865327445" sldId="10639"/>
            <ac:grpSpMk id="3" creationId="{2946D910-97F2-4D13-84B4-4DD3EEA7E2ED}"/>
          </ac:grpSpMkLst>
        </pc:grpChg>
        <pc:graphicFrameChg chg="add mod modGraphic">
          <ac:chgData name="Chau, Pak Wa" userId="S::pakchau_upenn.edu#ext#@nh4h.onmicrosoft.com::4324d13d-74ea-4ffb-ba97-1efa61d8243a" providerId="AD" clId="Web-{CFF71F33-B5BA-45BE-A178-35F735E0FB16}" dt="2021-11-06T18:06:17.130" v="688" actId="20577"/>
          <ac:graphicFrameMkLst>
            <pc:docMk/>
            <pc:sldMk cId="1865327445" sldId="10639"/>
            <ac:graphicFrameMk id="4" creationId="{209922AD-6395-49FF-ACAB-9181C6FFB8BF}"/>
          </ac:graphicFrameMkLst>
        </pc:graphicFrameChg>
      </pc:sldChg>
      <pc:sldChg chg="new del ord">
        <pc:chgData name="Chau, Pak Wa" userId="S::pakchau_upenn.edu#ext#@nh4h.onmicrosoft.com::4324d13d-74ea-4ffb-ba97-1efa61d8243a" providerId="AD" clId="Web-{CFF71F33-B5BA-45BE-A178-35F735E0FB16}" dt="2021-11-06T17:58:30.086" v="354"/>
        <pc:sldMkLst>
          <pc:docMk/>
          <pc:sldMk cId="3829777219" sldId="10639"/>
        </pc:sldMkLst>
      </pc:sldChg>
      <pc:sldChg chg="new del">
        <pc:chgData name="Chau, Pak Wa" userId="S::pakchau_upenn.edu#ext#@nh4h.onmicrosoft.com::4324d13d-74ea-4ffb-ba97-1efa61d8243a" providerId="AD" clId="Web-{CFF71F33-B5BA-45BE-A178-35F735E0FB16}" dt="2021-11-06T17:58:30.992" v="355"/>
        <pc:sldMkLst>
          <pc:docMk/>
          <pc:sldMk cId="3040311281" sldId="10640"/>
        </pc:sldMkLst>
      </pc:sldChg>
    </pc:docChg>
  </pc:docChgLst>
  <pc:docChgLst>
    <pc:chgData name="Layne Price" userId="S::layne.price10_gmail.com#ext#@nh4h.onmicrosoft.com::9d360d9b-dfaa-4800-ba5c-57d9541e148b" providerId="AD" clId="Web-{2BF9ACC4-85AE-42AC-817E-641B4AED54C4}"/>
    <pc:docChg chg="modSld">
      <pc:chgData name="Layne Price" userId="S::layne.price10_gmail.com#ext#@nh4h.onmicrosoft.com::9d360d9b-dfaa-4800-ba5c-57d9541e148b" providerId="AD" clId="Web-{2BF9ACC4-85AE-42AC-817E-641B4AED54C4}" dt="2021-11-06T22:50:44.651" v="31" actId="1076"/>
      <pc:docMkLst>
        <pc:docMk/>
      </pc:docMkLst>
      <pc:sldChg chg="addSp delSp modSp">
        <pc:chgData name="Layne Price" userId="S::layne.price10_gmail.com#ext#@nh4h.onmicrosoft.com::9d360d9b-dfaa-4800-ba5c-57d9541e148b" providerId="AD" clId="Web-{2BF9ACC4-85AE-42AC-817E-641B4AED54C4}" dt="2021-11-06T22:45:45.598" v="19"/>
        <pc:sldMkLst>
          <pc:docMk/>
          <pc:sldMk cId="2233709375" sldId="10627"/>
        </pc:sldMkLst>
        <pc:spChg chg="mod">
          <ac:chgData name="Layne Price" userId="S::layne.price10_gmail.com#ext#@nh4h.onmicrosoft.com::9d360d9b-dfaa-4800-ba5c-57d9541e148b" providerId="AD" clId="Web-{2BF9ACC4-85AE-42AC-817E-641B4AED54C4}" dt="2021-11-06T22:34:17.037" v="8" actId="1076"/>
          <ac:spMkLst>
            <pc:docMk/>
            <pc:sldMk cId="2233709375" sldId="10627"/>
            <ac:spMk id="6" creationId="{2EC0D728-CA60-46EB-A61E-C99031A04E23}"/>
          </ac:spMkLst>
        </pc:spChg>
        <pc:picChg chg="add del mod">
          <ac:chgData name="Layne Price" userId="S::layne.price10_gmail.com#ext#@nh4h.onmicrosoft.com::9d360d9b-dfaa-4800-ba5c-57d9541e148b" providerId="AD" clId="Web-{2BF9ACC4-85AE-42AC-817E-641B4AED54C4}" dt="2021-11-06T22:35:49.179" v="11"/>
          <ac:picMkLst>
            <pc:docMk/>
            <pc:sldMk cId="2233709375" sldId="10627"/>
            <ac:picMk id="8" creationId="{071ACE32-509D-4737-A5B3-18B0BB19E23C}"/>
          </ac:picMkLst>
        </pc:picChg>
        <pc:picChg chg="add del mod">
          <ac:chgData name="Layne Price" userId="S::layne.price10_gmail.com#ext#@nh4h.onmicrosoft.com::9d360d9b-dfaa-4800-ba5c-57d9541e148b" providerId="AD" clId="Web-{2BF9ACC4-85AE-42AC-817E-641B4AED54C4}" dt="2021-11-06T22:45:45.598" v="19"/>
          <ac:picMkLst>
            <pc:docMk/>
            <pc:sldMk cId="2233709375" sldId="10627"/>
            <ac:picMk id="9" creationId="{8106DD45-01A7-467B-86F4-55CE20A6E372}"/>
          </ac:picMkLst>
        </pc:picChg>
      </pc:sldChg>
      <pc:sldChg chg="addSp delSp modSp">
        <pc:chgData name="Layne Price" userId="S::layne.price10_gmail.com#ext#@nh4h.onmicrosoft.com::9d360d9b-dfaa-4800-ba5c-57d9541e148b" providerId="AD" clId="Web-{2BF9ACC4-85AE-42AC-817E-641B4AED54C4}" dt="2021-11-06T22:37:20.790" v="17"/>
        <pc:sldMkLst>
          <pc:docMk/>
          <pc:sldMk cId="1501697741" sldId="10635"/>
        </pc:sldMkLst>
        <pc:picChg chg="add del mod">
          <ac:chgData name="Layne Price" userId="S::layne.price10_gmail.com#ext#@nh4h.onmicrosoft.com::9d360d9b-dfaa-4800-ba5c-57d9541e148b" providerId="AD" clId="Web-{2BF9ACC4-85AE-42AC-817E-641B4AED54C4}" dt="2021-11-06T22:37:20.790" v="17"/>
          <ac:picMkLst>
            <pc:docMk/>
            <pc:sldMk cId="1501697741" sldId="10635"/>
            <ac:picMk id="4" creationId="{8FEB928F-E84E-4F14-8805-F69D13388E7F}"/>
          </ac:picMkLst>
        </pc:picChg>
        <pc:picChg chg="add mod">
          <ac:chgData name="Layne Price" userId="S::layne.price10_gmail.com#ext#@nh4h.onmicrosoft.com::9d360d9b-dfaa-4800-ba5c-57d9541e148b" providerId="AD" clId="Web-{2BF9ACC4-85AE-42AC-817E-641B4AED54C4}" dt="2021-11-06T22:36:17.524" v="15" actId="1076"/>
          <ac:picMkLst>
            <pc:docMk/>
            <pc:sldMk cId="1501697741" sldId="10635"/>
            <ac:picMk id="9" creationId="{C9EC3304-0E0D-47DB-91C6-770A22B4964C}"/>
          </ac:picMkLst>
        </pc:picChg>
      </pc:sldChg>
      <pc:sldChg chg="addSp modSp">
        <pc:chgData name="Layne Price" userId="S::layne.price10_gmail.com#ext#@nh4h.onmicrosoft.com::9d360d9b-dfaa-4800-ba5c-57d9541e148b" providerId="AD" clId="Web-{2BF9ACC4-85AE-42AC-817E-641B4AED54C4}" dt="2021-11-06T22:50:44.651" v="31" actId="1076"/>
        <pc:sldMkLst>
          <pc:docMk/>
          <pc:sldMk cId="3893795136" sldId="10637"/>
        </pc:sldMkLst>
        <pc:picChg chg="add mod">
          <ac:chgData name="Layne Price" userId="S::layne.price10_gmail.com#ext#@nh4h.onmicrosoft.com::9d360d9b-dfaa-4800-ba5c-57d9541e148b" providerId="AD" clId="Web-{2BF9ACC4-85AE-42AC-817E-641B4AED54C4}" dt="2021-11-06T22:50:44.651" v="31" actId="1076"/>
          <ac:picMkLst>
            <pc:docMk/>
            <pc:sldMk cId="3893795136" sldId="10637"/>
            <ac:picMk id="32" creationId="{93F159D5-179A-4344-A7B9-F9AD3729CACB}"/>
          </ac:picMkLst>
        </pc:picChg>
      </pc:sldChg>
      <pc:sldChg chg="addSp delSp modSp">
        <pc:chgData name="Layne Price" userId="S::layne.price10_gmail.com#ext#@nh4h.onmicrosoft.com::9d360d9b-dfaa-4800-ba5c-57d9541e148b" providerId="AD" clId="Web-{2BF9ACC4-85AE-42AC-817E-641B4AED54C4}" dt="2021-11-06T22:50:24.042" v="24"/>
        <pc:sldMkLst>
          <pc:docMk/>
          <pc:sldMk cId="3208476607" sldId="10642"/>
        </pc:sldMkLst>
        <pc:picChg chg="add mod">
          <ac:chgData name="Layne Price" userId="S::layne.price10_gmail.com#ext#@nh4h.onmicrosoft.com::9d360d9b-dfaa-4800-ba5c-57d9541e148b" providerId="AD" clId="Web-{2BF9ACC4-85AE-42AC-817E-641B4AED54C4}" dt="2021-11-06T22:45:55.505" v="22" actId="1076"/>
          <ac:picMkLst>
            <pc:docMk/>
            <pc:sldMk cId="3208476607" sldId="10642"/>
            <ac:picMk id="7" creationId="{BE3C4057-8B79-4E4C-A724-2BF907DEACDC}"/>
          </ac:picMkLst>
        </pc:picChg>
        <pc:picChg chg="add del mod">
          <ac:chgData name="Layne Price" userId="S::layne.price10_gmail.com#ext#@nh4h.onmicrosoft.com::9d360d9b-dfaa-4800-ba5c-57d9541e148b" providerId="AD" clId="Web-{2BF9ACC4-85AE-42AC-817E-641B4AED54C4}" dt="2021-11-06T22:50:24.042" v="24"/>
          <ac:picMkLst>
            <pc:docMk/>
            <pc:sldMk cId="3208476607" sldId="10642"/>
            <ac:picMk id="8" creationId="{4DF7E61E-3033-4AF2-8175-00C4A337EA63}"/>
          </ac:picMkLst>
        </pc:picChg>
      </pc:sldChg>
    </pc:docChg>
  </pc:docChgLst>
  <pc:docChgLst>
    <pc:chgData name="Chau, Pak Wa" userId="S::pakchau_upenn.edu#ext#@nh4h.onmicrosoft.com::4324d13d-74ea-4ffb-ba97-1efa61d8243a" providerId="AD" clId="Web-{B4518F18-895F-4727-B261-CF03870014B8}"/>
    <pc:docChg chg="delSld modSld">
      <pc:chgData name="Chau, Pak Wa" userId="S::pakchau_upenn.edu#ext#@nh4h.onmicrosoft.com::4324d13d-74ea-4ffb-ba97-1efa61d8243a" providerId="AD" clId="Web-{B4518F18-895F-4727-B261-CF03870014B8}" dt="2021-11-06T20:27:07.931" v="114" actId="20577"/>
      <pc:docMkLst>
        <pc:docMk/>
      </pc:docMkLst>
      <pc:sldChg chg="addSp delSp modSp">
        <pc:chgData name="Chau, Pak Wa" userId="S::pakchau_upenn.edu#ext#@nh4h.onmicrosoft.com::4324d13d-74ea-4ffb-ba97-1efa61d8243a" providerId="AD" clId="Web-{B4518F18-895F-4727-B261-CF03870014B8}" dt="2021-11-06T20:27:07.931" v="114" actId="20577"/>
        <pc:sldMkLst>
          <pc:docMk/>
          <pc:sldMk cId="2948861633" sldId="357"/>
        </pc:sldMkLst>
        <pc:spChg chg="add del mod">
          <ac:chgData name="Chau, Pak Wa" userId="S::pakchau_upenn.edu#ext#@nh4h.onmicrosoft.com::4324d13d-74ea-4ffb-ba97-1efa61d8243a" providerId="AD" clId="Web-{B4518F18-895F-4727-B261-CF03870014B8}" dt="2021-11-06T20:26:17.618" v="76"/>
          <ac:spMkLst>
            <pc:docMk/>
            <pc:sldMk cId="2948861633" sldId="357"/>
            <ac:spMk id="4" creationId="{13745A42-8FAA-477F-A677-1D0A83C2DB97}"/>
          </ac:spMkLst>
        </pc:spChg>
        <pc:spChg chg="add mod">
          <ac:chgData name="Chau, Pak Wa" userId="S::pakchau_upenn.edu#ext#@nh4h.onmicrosoft.com::4324d13d-74ea-4ffb-ba97-1efa61d8243a" providerId="AD" clId="Web-{B4518F18-895F-4727-B261-CF03870014B8}" dt="2021-11-06T20:26:17.618" v="76"/>
          <ac:spMkLst>
            <pc:docMk/>
            <pc:sldMk cId="2948861633" sldId="357"/>
            <ac:spMk id="6" creationId="{603D352E-AA12-4A56-846B-6A02E3006A2D}"/>
          </ac:spMkLst>
        </pc:spChg>
        <pc:spChg chg="add mod">
          <ac:chgData name="Chau, Pak Wa" userId="S::pakchau_upenn.edu#ext#@nh4h.onmicrosoft.com::4324d13d-74ea-4ffb-ba97-1efa61d8243a" providerId="AD" clId="Web-{B4518F18-895F-4727-B261-CF03870014B8}" dt="2021-11-06T20:26:20.806" v="79"/>
          <ac:spMkLst>
            <pc:docMk/>
            <pc:sldMk cId="2948861633" sldId="357"/>
            <ac:spMk id="8" creationId="{8271F700-E171-413D-AF50-50286AE56769}"/>
          </ac:spMkLst>
        </pc:spChg>
        <pc:spChg chg="add mod">
          <ac:chgData name="Chau, Pak Wa" userId="S::pakchau_upenn.edu#ext#@nh4h.onmicrosoft.com::4324d13d-74ea-4ffb-ba97-1efa61d8243a" providerId="AD" clId="Web-{B4518F18-895F-4727-B261-CF03870014B8}" dt="2021-11-06T20:26:22.665" v="80"/>
          <ac:spMkLst>
            <pc:docMk/>
            <pc:sldMk cId="2948861633" sldId="357"/>
            <ac:spMk id="10" creationId="{568808E2-DFC9-4F30-B642-F75217E22733}"/>
          </ac:spMkLst>
        </pc:spChg>
        <pc:spChg chg="add mod">
          <ac:chgData name="Chau, Pak Wa" userId="S::pakchau_upenn.edu#ext#@nh4h.onmicrosoft.com::4324d13d-74ea-4ffb-ba97-1efa61d8243a" providerId="AD" clId="Web-{B4518F18-895F-4727-B261-CF03870014B8}" dt="2021-11-06T20:26:25.056" v="81"/>
          <ac:spMkLst>
            <pc:docMk/>
            <pc:sldMk cId="2948861633" sldId="357"/>
            <ac:spMk id="12" creationId="{57198417-F31C-47EF-8DC7-77FB3512B6CB}"/>
          </ac:spMkLst>
        </pc:spChg>
        <pc:spChg chg="mod">
          <ac:chgData name="Chau, Pak Wa" userId="S::pakchau_upenn.edu#ext#@nh4h.onmicrosoft.com::4324d13d-74ea-4ffb-ba97-1efa61d8243a" providerId="AD" clId="Web-{B4518F18-895F-4727-B261-CF03870014B8}" dt="2021-11-06T20:26:10.037" v="74" actId="20577"/>
          <ac:spMkLst>
            <pc:docMk/>
            <pc:sldMk cId="2948861633" sldId="357"/>
            <ac:spMk id="52" creationId="{0670012E-017A-2449-B063-B9B46BD1A2F8}"/>
          </ac:spMkLst>
        </pc:spChg>
        <pc:spChg chg="mod">
          <ac:chgData name="Chau, Pak Wa" userId="S::pakchau_upenn.edu#ext#@nh4h.onmicrosoft.com::4324d13d-74ea-4ffb-ba97-1efa61d8243a" providerId="AD" clId="Web-{B4518F18-895F-4727-B261-CF03870014B8}" dt="2021-11-06T20:27:01.541" v="112" actId="20577"/>
          <ac:spMkLst>
            <pc:docMk/>
            <pc:sldMk cId="2948861633" sldId="357"/>
            <ac:spMk id="54" creationId="{AEE225C4-8F43-A046-ABFA-199EC45221DB}"/>
          </ac:spMkLst>
        </pc:spChg>
        <pc:spChg chg="del">
          <ac:chgData name="Chau, Pak Wa" userId="S::pakchau_upenn.edu#ext#@nh4h.onmicrosoft.com::4324d13d-74ea-4ffb-ba97-1efa61d8243a" providerId="AD" clId="Web-{B4518F18-895F-4727-B261-CF03870014B8}" dt="2021-11-06T20:25:10.724" v="43"/>
          <ac:spMkLst>
            <pc:docMk/>
            <pc:sldMk cId="2948861633" sldId="357"/>
            <ac:spMk id="56" creationId="{743C13FB-FDF4-1243-9F59-0B3D1FCF278E}"/>
          </ac:spMkLst>
        </pc:spChg>
        <pc:spChg chg="del mod">
          <ac:chgData name="Chau, Pak Wa" userId="S::pakchau_upenn.edu#ext#@nh4h.onmicrosoft.com::4324d13d-74ea-4ffb-ba97-1efa61d8243a" providerId="AD" clId="Web-{B4518F18-895F-4727-B261-CF03870014B8}" dt="2021-11-06T20:26:20.806" v="79"/>
          <ac:spMkLst>
            <pc:docMk/>
            <pc:sldMk cId="2948861633" sldId="357"/>
            <ac:spMk id="57" creationId="{5BA9253B-8850-DE4B-9A31-B9C847960A06}"/>
          </ac:spMkLst>
        </pc:spChg>
        <pc:spChg chg="del">
          <ac:chgData name="Chau, Pak Wa" userId="S::pakchau_upenn.edu#ext#@nh4h.onmicrosoft.com::4324d13d-74ea-4ffb-ba97-1efa61d8243a" providerId="AD" clId="Web-{B4518F18-895F-4727-B261-CF03870014B8}" dt="2021-11-06T20:26:22.665" v="80"/>
          <ac:spMkLst>
            <pc:docMk/>
            <pc:sldMk cId="2948861633" sldId="357"/>
            <ac:spMk id="58" creationId="{8E61E787-68D1-A042-8140-DECA7ABDE128}"/>
          </ac:spMkLst>
        </pc:spChg>
        <pc:spChg chg="del">
          <ac:chgData name="Chau, Pak Wa" userId="S::pakchau_upenn.edu#ext#@nh4h.onmicrosoft.com::4324d13d-74ea-4ffb-ba97-1efa61d8243a" providerId="AD" clId="Web-{B4518F18-895F-4727-B261-CF03870014B8}" dt="2021-11-06T20:26:25.056" v="81"/>
          <ac:spMkLst>
            <pc:docMk/>
            <pc:sldMk cId="2948861633" sldId="357"/>
            <ac:spMk id="71" creationId="{F1C0E25C-737D-F745-ADAB-47FD4F7C5A08}"/>
          </ac:spMkLst>
        </pc:spChg>
        <pc:spChg chg="mod">
          <ac:chgData name="Chau, Pak Wa" userId="S::pakchau_upenn.edu#ext#@nh4h.onmicrosoft.com::4324d13d-74ea-4ffb-ba97-1efa61d8243a" providerId="AD" clId="Web-{B4518F18-895F-4727-B261-CF03870014B8}" dt="2021-11-06T20:27:07.931" v="114" actId="20577"/>
          <ac:spMkLst>
            <pc:docMk/>
            <pc:sldMk cId="2948861633" sldId="357"/>
            <ac:spMk id="72" creationId="{42C71A47-8963-1C48-AC0F-F1AF8311F891}"/>
          </ac:spMkLst>
        </pc:spChg>
        <pc:spChg chg="mod">
          <ac:chgData name="Chau, Pak Wa" userId="S::pakchau_upenn.edu#ext#@nh4h.onmicrosoft.com::4324d13d-74ea-4ffb-ba97-1efa61d8243a" providerId="AD" clId="Web-{B4518F18-895F-4727-B261-CF03870014B8}" dt="2021-11-06T20:26:44.087" v="82" actId="20577"/>
          <ac:spMkLst>
            <pc:docMk/>
            <pc:sldMk cId="2948861633" sldId="357"/>
            <ac:spMk id="75" creationId="{529D1206-E9B4-C447-85C5-A58E41D8329F}"/>
          </ac:spMkLst>
        </pc:spChg>
      </pc:sldChg>
      <pc:sldChg chg="del">
        <pc:chgData name="Chau, Pak Wa" userId="S::pakchau_upenn.edu#ext#@nh4h.onmicrosoft.com::4324d13d-74ea-4ffb-ba97-1efa61d8243a" providerId="AD" clId="Web-{B4518F18-895F-4727-B261-CF03870014B8}" dt="2021-11-06T20:24:45.443" v="5"/>
        <pc:sldMkLst>
          <pc:docMk/>
          <pc:sldMk cId="1859854320" sldId="10646"/>
        </pc:sldMkLst>
      </pc:sldChg>
      <pc:sldChg chg="addSp delSp modSp">
        <pc:chgData name="Chau, Pak Wa" userId="S::pakchau_upenn.edu#ext#@nh4h.onmicrosoft.com::4324d13d-74ea-4ffb-ba97-1efa61d8243a" providerId="AD" clId="Web-{B4518F18-895F-4727-B261-CF03870014B8}" dt="2021-11-06T20:24:10.255" v="4" actId="14100"/>
        <pc:sldMkLst>
          <pc:docMk/>
          <pc:sldMk cId="2484509279" sldId="10649"/>
        </pc:sldMkLst>
        <pc:picChg chg="add mod">
          <ac:chgData name="Chau, Pak Wa" userId="S::pakchau_upenn.edu#ext#@nh4h.onmicrosoft.com::4324d13d-74ea-4ffb-ba97-1efa61d8243a" providerId="AD" clId="Web-{B4518F18-895F-4727-B261-CF03870014B8}" dt="2021-11-06T20:24:10.255" v="4" actId="14100"/>
          <ac:picMkLst>
            <pc:docMk/>
            <pc:sldMk cId="2484509279" sldId="10649"/>
            <ac:picMk id="4" creationId="{9613D797-A3B8-4C65-94D7-B68F521905E0}"/>
          </ac:picMkLst>
        </pc:picChg>
        <pc:picChg chg="del">
          <ac:chgData name="Chau, Pak Wa" userId="S::pakchau_upenn.edu#ext#@nh4h.onmicrosoft.com::4324d13d-74ea-4ffb-ba97-1efa61d8243a" providerId="AD" clId="Web-{B4518F18-895F-4727-B261-CF03870014B8}" dt="2021-11-06T20:24:07.521" v="3"/>
          <ac:picMkLst>
            <pc:docMk/>
            <pc:sldMk cId="2484509279" sldId="10649"/>
            <ac:picMk id="5" creationId="{08CBEB0C-09C1-4C0F-9978-CA9C38E797DA}"/>
          </ac:picMkLst>
        </pc:picChg>
      </pc:sldChg>
    </pc:docChg>
  </pc:docChgLst>
  <pc:docChgLst>
    <pc:chgData name="Ryan Etzel" userId="S::ryan.etzel_gmail.com#ext#@nh4h.onmicrosoft.com::6b04337c-2959-4c7a-a0b3-e25caa6d2f43" providerId="AD" clId="Web-{35EE7A9C-469A-4908-8D2C-814EC3C3EDFB}"/>
    <pc:docChg chg="modSld">
      <pc:chgData name="Ryan Etzel" userId="S::ryan.etzel_gmail.com#ext#@nh4h.onmicrosoft.com::6b04337c-2959-4c7a-a0b3-e25caa6d2f43" providerId="AD" clId="Web-{35EE7A9C-469A-4908-8D2C-814EC3C3EDFB}" dt="2021-11-07T00:37:32.620" v="3" actId="20577"/>
      <pc:docMkLst>
        <pc:docMk/>
      </pc:docMkLst>
      <pc:sldChg chg="modSp">
        <pc:chgData name="Ryan Etzel" userId="S::ryan.etzel_gmail.com#ext#@nh4h.onmicrosoft.com::6b04337c-2959-4c7a-a0b3-e25caa6d2f43" providerId="AD" clId="Web-{35EE7A9C-469A-4908-8D2C-814EC3C3EDFB}" dt="2021-11-07T00:37:32.620" v="3" actId="20577"/>
        <pc:sldMkLst>
          <pc:docMk/>
          <pc:sldMk cId="4010235798" sldId="10652"/>
        </pc:sldMkLst>
        <pc:spChg chg="mod">
          <ac:chgData name="Ryan Etzel" userId="S::ryan.etzel_gmail.com#ext#@nh4h.onmicrosoft.com::6b04337c-2959-4c7a-a0b3-e25caa6d2f43" providerId="AD" clId="Web-{35EE7A9C-469A-4908-8D2C-814EC3C3EDFB}" dt="2021-11-07T00:37:32.620" v="3" actId="20577"/>
          <ac:spMkLst>
            <pc:docMk/>
            <pc:sldMk cId="4010235798" sldId="10652"/>
            <ac:spMk id="2" creationId="{03C099FD-49E0-48B8-BB84-C1898D58F32B}"/>
          </ac:spMkLst>
        </pc:spChg>
      </pc:sldChg>
    </pc:docChg>
  </pc:docChgLst>
  <pc:docChgLst>
    <pc:chgData name="Chau, Pak Wa" userId="S::pakchau_upenn.edu#ext#@nh4h.onmicrosoft.com::4324d13d-74ea-4ffb-ba97-1efa61d8243a" providerId="AD" clId="Web-{99BBCF82-84B2-4B86-B8B3-9D85E0A5C831}"/>
    <pc:docChg chg="addSld delSld modSld sldOrd">
      <pc:chgData name="Chau, Pak Wa" userId="S::pakchau_upenn.edu#ext#@nh4h.onmicrosoft.com::4324d13d-74ea-4ffb-ba97-1efa61d8243a" providerId="AD" clId="Web-{99BBCF82-84B2-4B86-B8B3-9D85E0A5C831}" dt="2021-11-06T20:38:48.484" v="229" actId="20577"/>
      <pc:docMkLst>
        <pc:docMk/>
      </pc:docMkLst>
      <pc:sldChg chg="ord">
        <pc:chgData name="Chau, Pak Wa" userId="S::pakchau_upenn.edu#ext#@nh4h.onmicrosoft.com::4324d13d-74ea-4ffb-ba97-1efa61d8243a" providerId="AD" clId="Web-{99BBCF82-84B2-4B86-B8B3-9D85E0A5C831}" dt="2021-11-06T20:33:30.431" v="35"/>
        <pc:sldMkLst>
          <pc:docMk/>
          <pc:sldMk cId="97542603" sldId="339"/>
        </pc:sldMkLst>
      </pc:sldChg>
      <pc:sldChg chg="addSp delSp modSp ord">
        <pc:chgData name="Chau, Pak Wa" userId="S::pakchau_upenn.edu#ext#@nh4h.onmicrosoft.com::4324d13d-74ea-4ffb-ba97-1efa61d8243a" providerId="AD" clId="Web-{99BBCF82-84B2-4B86-B8B3-9D85E0A5C831}" dt="2021-11-06T20:34:52.604" v="46"/>
        <pc:sldMkLst>
          <pc:docMk/>
          <pc:sldMk cId="2948861633" sldId="357"/>
        </pc:sldMkLst>
        <pc:graphicFrameChg chg="add del mod modGraphic">
          <ac:chgData name="Chau, Pak Wa" userId="S::pakchau_upenn.edu#ext#@nh4h.onmicrosoft.com::4324d13d-74ea-4ffb-ba97-1efa61d8243a" providerId="AD" clId="Web-{99BBCF82-84B2-4B86-B8B3-9D85E0A5C831}" dt="2021-11-06T20:34:27.963" v="37"/>
          <ac:graphicFrameMkLst>
            <pc:docMk/>
            <pc:sldMk cId="2948861633" sldId="357"/>
            <ac:graphicFrameMk id="3" creationId="{3CBDA07D-FE1F-4C10-B655-AF702195035E}"/>
          </ac:graphicFrameMkLst>
        </pc:graphicFrameChg>
      </pc:sldChg>
      <pc:sldChg chg="modSp">
        <pc:chgData name="Chau, Pak Wa" userId="S::pakchau_upenn.edu#ext#@nh4h.onmicrosoft.com::4324d13d-74ea-4ffb-ba97-1efa61d8243a" providerId="AD" clId="Web-{99BBCF82-84B2-4B86-B8B3-9D85E0A5C831}" dt="2021-11-06T20:32:57.274" v="34" actId="14100"/>
        <pc:sldMkLst>
          <pc:docMk/>
          <pc:sldMk cId="2233709375" sldId="10627"/>
        </pc:sldMkLst>
        <pc:spChg chg="mod">
          <ac:chgData name="Chau, Pak Wa" userId="S::pakchau_upenn.edu#ext#@nh4h.onmicrosoft.com::4324d13d-74ea-4ffb-ba97-1efa61d8243a" providerId="AD" clId="Web-{99BBCF82-84B2-4B86-B8B3-9D85E0A5C831}" dt="2021-11-06T20:32:53.055" v="33" actId="20577"/>
          <ac:spMkLst>
            <pc:docMk/>
            <pc:sldMk cId="2233709375" sldId="10627"/>
            <ac:spMk id="6" creationId="{2EC0D728-CA60-46EB-A61E-C99031A04E23}"/>
          </ac:spMkLst>
        </pc:spChg>
        <pc:picChg chg="mod modCrop">
          <ac:chgData name="Chau, Pak Wa" userId="S::pakchau_upenn.edu#ext#@nh4h.onmicrosoft.com::4324d13d-74ea-4ffb-ba97-1efa61d8243a" providerId="AD" clId="Web-{99BBCF82-84B2-4B86-B8B3-9D85E0A5C831}" dt="2021-11-06T20:32:57.274" v="34" actId="14100"/>
          <ac:picMkLst>
            <pc:docMk/>
            <pc:sldMk cId="2233709375" sldId="10627"/>
            <ac:picMk id="4" creationId="{BFD6CD82-EA7E-47C8-9AAE-DF820CFBA2F7}"/>
          </ac:picMkLst>
        </pc:picChg>
      </pc:sldChg>
      <pc:sldChg chg="new del">
        <pc:chgData name="Chau, Pak Wa" userId="S::pakchau_upenn.edu#ext#@nh4h.onmicrosoft.com::4324d13d-74ea-4ffb-ba97-1efa61d8243a" providerId="AD" clId="Web-{99BBCF82-84B2-4B86-B8B3-9D85E0A5C831}" dt="2021-11-06T20:34:47.213" v="44"/>
        <pc:sldMkLst>
          <pc:docMk/>
          <pc:sldMk cId="2298726534" sldId="10653"/>
        </pc:sldMkLst>
      </pc:sldChg>
      <pc:sldChg chg="new del">
        <pc:chgData name="Chau, Pak Wa" userId="S::pakchau_upenn.edu#ext#@nh4h.onmicrosoft.com::4324d13d-74ea-4ffb-ba97-1efa61d8243a" providerId="AD" clId="Web-{99BBCF82-84B2-4B86-B8B3-9D85E0A5C831}" dt="2021-11-06T20:34:47.213" v="45"/>
        <pc:sldMkLst>
          <pc:docMk/>
          <pc:sldMk cId="2202256534" sldId="10654"/>
        </pc:sldMkLst>
      </pc:sldChg>
      <pc:sldChg chg="addSp delSp modSp new ord">
        <pc:chgData name="Chau, Pak Wa" userId="S::pakchau_upenn.edu#ext#@nh4h.onmicrosoft.com::4324d13d-74ea-4ffb-ba97-1efa61d8243a" providerId="AD" clId="Web-{99BBCF82-84B2-4B86-B8B3-9D85E0A5C831}" dt="2021-11-06T20:38:48.484" v="229" actId="20577"/>
        <pc:sldMkLst>
          <pc:docMk/>
          <pc:sldMk cId="1907833688" sldId="10655"/>
        </pc:sldMkLst>
        <pc:spChg chg="mod">
          <ac:chgData name="Chau, Pak Wa" userId="S::pakchau_upenn.edu#ext#@nh4h.onmicrosoft.com::4324d13d-74ea-4ffb-ba97-1efa61d8243a" providerId="AD" clId="Web-{99BBCF82-84B2-4B86-B8B3-9D85E0A5C831}" dt="2021-11-06T20:38:48.484" v="229" actId="20577"/>
          <ac:spMkLst>
            <pc:docMk/>
            <pc:sldMk cId="1907833688" sldId="10655"/>
            <ac:spMk id="2" creationId="{4B477527-A4A9-4FB0-8152-FBC8A5A6F0B2}"/>
          </ac:spMkLst>
        </pc:spChg>
        <pc:spChg chg="del">
          <ac:chgData name="Chau, Pak Wa" userId="S::pakchau_upenn.edu#ext#@nh4h.onmicrosoft.com::4324d13d-74ea-4ffb-ba97-1efa61d8243a" providerId="AD" clId="Web-{99BBCF82-84B2-4B86-B8B3-9D85E0A5C831}" dt="2021-11-06T20:35:37.589" v="98"/>
          <ac:spMkLst>
            <pc:docMk/>
            <pc:sldMk cId="1907833688" sldId="10655"/>
            <ac:spMk id="3" creationId="{016699BE-D11C-4555-BC61-FED47EA3819A}"/>
          </ac:spMkLst>
        </pc:spChg>
        <pc:graphicFrameChg chg="add mod ord modGraphic">
          <ac:chgData name="Chau, Pak Wa" userId="S::pakchau_upenn.edu#ext#@nh4h.onmicrosoft.com::4324d13d-74ea-4ffb-ba97-1efa61d8243a" providerId="AD" clId="Web-{99BBCF82-84B2-4B86-B8B3-9D85E0A5C831}" dt="2021-11-06T20:38:33.374" v="211" actId="20577"/>
          <ac:graphicFrameMkLst>
            <pc:docMk/>
            <pc:sldMk cId="1907833688" sldId="10655"/>
            <ac:graphicFrameMk id="7" creationId="{E78DC032-F153-4700-8794-7533C3F7C68F}"/>
          </ac:graphicFrameMkLst>
        </pc:graphicFrameChg>
      </pc:sldChg>
    </pc:docChg>
  </pc:docChgLst>
  <pc:docChgLst>
    <pc:chgData name="Ryan Etzel" userId="S::ryan.etzel_gmail.com#ext#@nh4h.onmicrosoft.com::6b04337c-2959-4c7a-a0b3-e25caa6d2f43" providerId="AD" clId="Web-{7B06D655-FCDD-4A35-B208-73E829376E17}"/>
    <pc:docChg chg="modSld">
      <pc:chgData name="Ryan Etzel" userId="S::ryan.etzel_gmail.com#ext#@nh4h.onmicrosoft.com::6b04337c-2959-4c7a-a0b3-e25caa6d2f43" providerId="AD" clId="Web-{7B06D655-FCDD-4A35-B208-73E829376E17}" dt="2021-11-06T18:02:30.645" v="318" actId="14100"/>
      <pc:docMkLst>
        <pc:docMk/>
      </pc:docMkLst>
      <pc:sldChg chg="modSp">
        <pc:chgData name="Ryan Etzel" userId="S::ryan.etzel_gmail.com#ext#@nh4h.onmicrosoft.com::6b04337c-2959-4c7a-a0b3-e25caa6d2f43" providerId="AD" clId="Web-{7B06D655-FCDD-4A35-B208-73E829376E17}" dt="2021-11-06T17:34:15.280" v="27" actId="20577"/>
        <pc:sldMkLst>
          <pc:docMk/>
          <pc:sldMk cId="730098645" sldId="362"/>
        </pc:sldMkLst>
        <pc:spChg chg="mod">
          <ac:chgData name="Ryan Etzel" userId="S::ryan.etzel_gmail.com#ext#@nh4h.onmicrosoft.com::6b04337c-2959-4c7a-a0b3-e25caa6d2f43" providerId="AD" clId="Web-{7B06D655-FCDD-4A35-B208-73E829376E17}" dt="2021-11-06T17:34:15.280" v="27" actId="20577"/>
          <ac:spMkLst>
            <pc:docMk/>
            <pc:sldMk cId="730098645" sldId="362"/>
            <ac:spMk id="2" creationId="{00000000-0000-0000-0000-000000000000}"/>
          </ac:spMkLst>
        </pc:spChg>
      </pc:sldChg>
      <pc:sldChg chg="addSp modSp">
        <pc:chgData name="Ryan Etzel" userId="S::ryan.etzel_gmail.com#ext#@nh4h.onmicrosoft.com::6b04337c-2959-4c7a-a0b3-e25caa6d2f43" providerId="AD" clId="Web-{7B06D655-FCDD-4A35-B208-73E829376E17}" dt="2021-11-06T18:01:32.718" v="315" actId="20577"/>
        <pc:sldMkLst>
          <pc:docMk/>
          <pc:sldMk cId="3010064378" sldId="10616"/>
        </pc:sldMkLst>
        <pc:spChg chg="mod">
          <ac:chgData name="Ryan Etzel" userId="S::ryan.etzel_gmail.com#ext#@nh4h.onmicrosoft.com::6b04337c-2959-4c7a-a0b3-e25caa6d2f43" providerId="AD" clId="Web-{7B06D655-FCDD-4A35-B208-73E829376E17}" dt="2021-11-06T18:01:32.718" v="315" actId="20577"/>
          <ac:spMkLst>
            <pc:docMk/>
            <pc:sldMk cId="3010064378" sldId="10616"/>
            <ac:spMk id="3" creationId="{531CA2CE-35A1-1240-AEAF-1ED55DF0803E}"/>
          </ac:spMkLst>
        </pc:spChg>
        <pc:spChg chg="add mod">
          <ac:chgData name="Ryan Etzel" userId="S::ryan.etzel_gmail.com#ext#@nh4h.onmicrosoft.com::6b04337c-2959-4c7a-a0b3-e25caa6d2f43" providerId="AD" clId="Web-{7B06D655-FCDD-4A35-B208-73E829376E17}" dt="2021-11-06T17:41:37.883" v="47" actId="20577"/>
          <ac:spMkLst>
            <pc:docMk/>
            <pc:sldMk cId="3010064378" sldId="10616"/>
            <ac:spMk id="4" creationId="{1AEFA40A-F628-4FAA-95EE-CF8836B13521}"/>
          </ac:spMkLst>
        </pc:spChg>
      </pc:sldChg>
      <pc:sldChg chg="modSp">
        <pc:chgData name="Ryan Etzel" userId="S::ryan.etzel_gmail.com#ext#@nh4h.onmicrosoft.com::6b04337c-2959-4c7a-a0b3-e25caa6d2f43" providerId="AD" clId="Web-{7B06D655-FCDD-4A35-B208-73E829376E17}" dt="2021-11-06T17:54:52.273" v="200" actId="20577"/>
        <pc:sldMkLst>
          <pc:docMk/>
          <pc:sldMk cId="3288205750" sldId="10636"/>
        </pc:sldMkLst>
        <pc:spChg chg="mod">
          <ac:chgData name="Ryan Etzel" userId="S::ryan.etzel_gmail.com#ext#@nh4h.onmicrosoft.com::6b04337c-2959-4c7a-a0b3-e25caa6d2f43" providerId="AD" clId="Web-{7B06D655-FCDD-4A35-B208-73E829376E17}" dt="2021-11-06T17:54:52.273" v="200" actId="20577"/>
          <ac:spMkLst>
            <pc:docMk/>
            <pc:sldMk cId="3288205750" sldId="10636"/>
            <ac:spMk id="3" creationId="{7A95C406-4326-4939-8F70-05D1A55EA3F1}"/>
          </ac:spMkLst>
        </pc:spChg>
      </pc:sldChg>
      <pc:sldChg chg="addSp modSp">
        <pc:chgData name="Ryan Etzel" userId="S::ryan.etzel_gmail.com#ext#@nh4h.onmicrosoft.com::6b04337c-2959-4c7a-a0b3-e25caa6d2f43" providerId="AD" clId="Web-{7B06D655-FCDD-4A35-B208-73E829376E17}" dt="2021-11-06T18:02:30.645" v="318" actId="14100"/>
        <pc:sldMkLst>
          <pc:docMk/>
          <pc:sldMk cId="3893795136" sldId="10637"/>
        </pc:sldMkLst>
        <pc:spChg chg="mod">
          <ac:chgData name="Ryan Etzel" userId="S::ryan.etzel_gmail.com#ext#@nh4h.onmicrosoft.com::6b04337c-2959-4c7a-a0b3-e25caa6d2f43" providerId="AD" clId="Web-{7B06D655-FCDD-4A35-B208-73E829376E17}" dt="2021-11-06T18:02:30.645" v="318" actId="14100"/>
          <ac:spMkLst>
            <pc:docMk/>
            <pc:sldMk cId="3893795136" sldId="10637"/>
            <ac:spMk id="3" creationId="{5F2AC125-8238-4CC3-A718-FE8666C4D024}"/>
          </ac:spMkLst>
        </pc:spChg>
        <pc:picChg chg="add mod">
          <ac:chgData name="Ryan Etzel" userId="S::ryan.etzel_gmail.com#ext#@nh4h.onmicrosoft.com::6b04337c-2959-4c7a-a0b3-e25caa6d2f43" providerId="AD" clId="Web-{7B06D655-FCDD-4A35-B208-73E829376E17}" dt="2021-11-06T18:02:13.422" v="316" actId="1076"/>
          <ac:picMkLst>
            <pc:docMk/>
            <pc:sldMk cId="3893795136" sldId="10637"/>
            <ac:picMk id="8" creationId="{A6DEBDDE-B028-4111-B83C-593C5573D394}"/>
          </ac:picMkLst>
        </pc:picChg>
      </pc:sldChg>
    </pc:docChg>
  </pc:docChgLst>
  <pc:docChgLst>
    <pc:chgData name="Chau, Pak Wa" userId="S::pakchau_upenn.edu#ext#@nh4h.onmicrosoft.com::4324d13d-74ea-4ffb-ba97-1efa61d8243a" providerId="AD" clId="Web-{42F4C829-8D83-4F09-8F6D-91527D29B55B}"/>
    <pc:docChg chg="modSld">
      <pc:chgData name="Chau, Pak Wa" userId="S::pakchau_upenn.edu#ext#@nh4h.onmicrosoft.com::4324d13d-74ea-4ffb-ba97-1efa61d8243a" providerId="AD" clId="Web-{42F4C829-8D83-4F09-8F6D-91527D29B55B}" dt="2021-11-06T18:40:31.571" v="1184"/>
      <pc:docMkLst>
        <pc:docMk/>
      </pc:docMkLst>
      <pc:sldChg chg="modSp">
        <pc:chgData name="Chau, Pak Wa" userId="S::pakchau_upenn.edu#ext#@nh4h.onmicrosoft.com::4324d13d-74ea-4ffb-ba97-1efa61d8243a" providerId="AD" clId="Web-{42F4C829-8D83-4F09-8F6D-91527D29B55B}" dt="2021-11-06T18:11:54.552" v="245" actId="20577"/>
        <pc:sldMkLst>
          <pc:docMk/>
          <pc:sldMk cId="2233709375" sldId="10627"/>
        </pc:sldMkLst>
        <pc:spChg chg="mod">
          <ac:chgData name="Chau, Pak Wa" userId="S::pakchau_upenn.edu#ext#@nh4h.onmicrosoft.com::4324d13d-74ea-4ffb-ba97-1efa61d8243a" providerId="AD" clId="Web-{42F4C829-8D83-4F09-8F6D-91527D29B55B}" dt="2021-11-06T18:11:54.552" v="245" actId="20577"/>
          <ac:spMkLst>
            <pc:docMk/>
            <pc:sldMk cId="2233709375" sldId="10627"/>
            <ac:spMk id="3" creationId="{6CC77125-3010-8943-88B3-597FB54A8C53}"/>
          </ac:spMkLst>
        </pc:spChg>
      </pc:sldChg>
      <pc:sldChg chg="modSp">
        <pc:chgData name="Chau, Pak Wa" userId="S::pakchau_upenn.edu#ext#@nh4h.onmicrosoft.com::4324d13d-74ea-4ffb-ba97-1efa61d8243a" providerId="AD" clId="Web-{42F4C829-8D83-4F09-8F6D-91527D29B55B}" dt="2021-11-06T18:27:05.485" v="739" actId="20577"/>
        <pc:sldMkLst>
          <pc:docMk/>
          <pc:sldMk cId="1501697741" sldId="10635"/>
        </pc:sldMkLst>
        <pc:spChg chg="mod">
          <ac:chgData name="Chau, Pak Wa" userId="S::pakchau_upenn.edu#ext#@nh4h.onmicrosoft.com::4324d13d-74ea-4ffb-ba97-1efa61d8243a" providerId="AD" clId="Web-{42F4C829-8D83-4F09-8F6D-91527D29B55B}" dt="2021-11-06T18:27:05.485" v="739" actId="20577"/>
          <ac:spMkLst>
            <pc:docMk/>
            <pc:sldMk cId="1501697741" sldId="10635"/>
            <ac:spMk id="3" creationId="{846BF341-85AD-4A11-9C6E-77658297524C}"/>
          </ac:spMkLst>
        </pc:spChg>
      </pc:sldChg>
      <pc:sldChg chg="addSp delSp modSp">
        <pc:chgData name="Chau, Pak Wa" userId="S::pakchau_upenn.edu#ext#@nh4h.onmicrosoft.com::4324d13d-74ea-4ffb-ba97-1efa61d8243a" providerId="AD" clId="Web-{42F4C829-8D83-4F09-8F6D-91527D29B55B}" dt="2021-11-06T18:40:31.571" v="1184"/>
        <pc:sldMkLst>
          <pc:docMk/>
          <pc:sldMk cId="3893795136" sldId="10637"/>
        </pc:sldMkLst>
        <pc:spChg chg="mod">
          <ac:chgData name="Chau, Pak Wa" userId="S::pakchau_upenn.edu#ext#@nh4h.onmicrosoft.com::4324d13d-74ea-4ffb-ba97-1efa61d8243a" providerId="AD" clId="Web-{42F4C829-8D83-4F09-8F6D-91527D29B55B}" dt="2021-11-06T18:37:36.269" v="1084" actId="1076"/>
          <ac:spMkLst>
            <pc:docMk/>
            <pc:sldMk cId="3893795136" sldId="10637"/>
            <ac:spMk id="3" creationId="{5F2AC125-8238-4CC3-A718-FE8666C4D024}"/>
          </ac:spMkLst>
        </pc:spChg>
        <pc:spChg chg="mod">
          <ac:chgData name="Chau, Pak Wa" userId="S::pakchau_upenn.edu#ext#@nh4h.onmicrosoft.com::4324d13d-74ea-4ffb-ba97-1efa61d8243a" providerId="AD" clId="Web-{42F4C829-8D83-4F09-8F6D-91527D29B55B}" dt="2021-11-06T18:37:32.050" v="1083" actId="1076"/>
          <ac:spMkLst>
            <pc:docMk/>
            <pc:sldMk cId="3893795136" sldId="10637"/>
            <ac:spMk id="7" creationId="{26A70F7B-FE45-482B-98CD-C490B229E26A}"/>
          </ac:spMkLst>
        </pc:spChg>
        <pc:spChg chg="mod">
          <ac:chgData name="Chau, Pak Wa" userId="S::pakchau_upenn.edu#ext#@nh4h.onmicrosoft.com::4324d13d-74ea-4ffb-ba97-1efa61d8243a" providerId="AD" clId="Web-{42F4C829-8D83-4F09-8F6D-91527D29B55B}" dt="2021-11-06T18:30:33.257" v="780" actId="1076"/>
          <ac:spMkLst>
            <pc:docMk/>
            <pc:sldMk cId="3893795136" sldId="10637"/>
            <ac:spMk id="10" creationId="{7584A85E-1D05-42EA-9846-B80497B68639}"/>
          </ac:spMkLst>
        </pc:spChg>
        <pc:spChg chg="mod">
          <ac:chgData name="Chau, Pak Wa" userId="S::pakchau_upenn.edu#ext#@nh4h.onmicrosoft.com::4324d13d-74ea-4ffb-ba97-1efa61d8243a" providerId="AD" clId="Web-{42F4C829-8D83-4F09-8F6D-91527D29B55B}" dt="2021-11-06T18:40:15.368" v="1178" actId="1076"/>
          <ac:spMkLst>
            <pc:docMk/>
            <pc:sldMk cId="3893795136" sldId="10637"/>
            <ac:spMk id="11" creationId="{78939754-364B-4ABC-BB76-B99FDD4F99C5}"/>
          </ac:spMkLst>
        </pc:spChg>
        <pc:spChg chg="del mod">
          <ac:chgData name="Chau, Pak Wa" userId="S::pakchau_upenn.edu#ext#@nh4h.onmicrosoft.com::4324d13d-74ea-4ffb-ba97-1efa61d8243a" providerId="AD" clId="Web-{42F4C829-8D83-4F09-8F6D-91527D29B55B}" dt="2021-11-06T18:32:36.573" v="815"/>
          <ac:spMkLst>
            <pc:docMk/>
            <pc:sldMk cId="3893795136" sldId="10637"/>
            <ac:spMk id="11" creationId="{D5B4ED26-B3C4-40AC-AF1D-CF87F7FF953E}"/>
          </ac:spMkLst>
        </pc:spChg>
        <pc:spChg chg="del">
          <ac:chgData name="Chau, Pak Wa" userId="S::pakchau_upenn.edu#ext#@nh4h.onmicrosoft.com::4324d13d-74ea-4ffb-ba97-1efa61d8243a" providerId="AD" clId="Web-{42F4C829-8D83-4F09-8F6D-91527D29B55B}" dt="2021-11-06T18:36:44.330" v="1068"/>
          <ac:spMkLst>
            <pc:docMk/>
            <pc:sldMk cId="3893795136" sldId="10637"/>
            <ac:spMk id="12" creationId="{30533003-DFFF-4465-819D-E059C52B5CE5}"/>
          </ac:spMkLst>
        </pc:spChg>
        <pc:spChg chg="del">
          <ac:chgData name="Chau, Pak Wa" userId="S::pakchau_upenn.edu#ext#@nh4h.onmicrosoft.com::4324d13d-74ea-4ffb-ba97-1efa61d8243a" providerId="AD" clId="Web-{42F4C829-8D83-4F09-8F6D-91527D29B55B}" dt="2021-11-06T18:30:13.335" v="773"/>
          <ac:spMkLst>
            <pc:docMk/>
            <pc:sldMk cId="3893795136" sldId="10637"/>
            <ac:spMk id="13" creationId="{3818582C-5AE1-4AA1-9052-C9358FCDF01A}"/>
          </ac:spMkLst>
        </pc:spChg>
        <pc:spChg chg="del mod">
          <ac:chgData name="Chau, Pak Wa" userId="S::pakchau_upenn.edu#ext#@nh4h.onmicrosoft.com::4324d13d-74ea-4ffb-ba97-1efa61d8243a" providerId="AD" clId="Web-{42F4C829-8D83-4F09-8F6D-91527D29B55B}" dt="2021-11-06T18:29:19.958" v="753"/>
          <ac:spMkLst>
            <pc:docMk/>
            <pc:sldMk cId="3893795136" sldId="10637"/>
            <ac:spMk id="15" creationId="{78350B70-CF4B-457F-BD31-CB08855391BA}"/>
          </ac:spMkLst>
        </pc:spChg>
        <pc:spChg chg="mod">
          <ac:chgData name="Chau, Pak Wa" userId="S::pakchau_upenn.edu#ext#@nh4h.onmicrosoft.com::4324d13d-74ea-4ffb-ba97-1efa61d8243a" providerId="AD" clId="Web-{42F4C829-8D83-4F09-8F6D-91527D29B55B}" dt="2021-11-06T18:32:39.808" v="816" actId="1076"/>
          <ac:spMkLst>
            <pc:docMk/>
            <pc:sldMk cId="3893795136" sldId="10637"/>
            <ac:spMk id="16" creationId="{19EF2617-8705-40C2-B418-CA968F65A825}"/>
          </ac:spMkLst>
        </pc:spChg>
        <pc:spChg chg="mod">
          <ac:chgData name="Chau, Pak Wa" userId="S::pakchau_upenn.edu#ext#@nh4h.onmicrosoft.com::4324d13d-74ea-4ffb-ba97-1efa61d8243a" providerId="AD" clId="Web-{42F4C829-8D83-4F09-8F6D-91527D29B55B}" dt="2021-11-06T18:37:09.190" v="1075" actId="14100"/>
          <ac:spMkLst>
            <pc:docMk/>
            <pc:sldMk cId="3893795136" sldId="10637"/>
            <ac:spMk id="18" creationId="{499B3D8F-6BD8-4392-9286-F8D744505A5F}"/>
          </ac:spMkLst>
        </pc:spChg>
        <pc:spChg chg="add del">
          <ac:chgData name="Chau, Pak Wa" userId="S::pakchau_upenn.edu#ext#@nh4h.onmicrosoft.com::4324d13d-74ea-4ffb-ba97-1efa61d8243a" providerId="AD" clId="Web-{42F4C829-8D83-4F09-8F6D-91527D29B55B}" dt="2021-11-06T18:29:19.895" v="750"/>
          <ac:spMkLst>
            <pc:docMk/>
            <pc:sldMk cId="3893795136" sldId="10637"/>
            <ac:spMk id="20" creationId="{217C300D-37FF-482D-BEA1-3B68D36AF302}"/>
          </ac:spMkLst>
        </pc:spChg>
        <pc:spChg chg="add del mod">
          <ac:chgData name="Chau, Pak Wa" userId="S::pakchau_upenn.edu#ext#@nh4h.onmicrosoft.com::4324d13d-74ea-4ffb-ba97-1efa61d8243a" providerId="AD" clId="Web-{42F4C829-8D83-4F09-8F6D-91527D29B55B}" dt="2021-11-06T18:31:47.962" v="801"/>
          <ac:spMkLst>
            <pc:docMk/>
            <pc:sldMk cId="3893795136" sldId="10637"/>
            <ac:spMk id="21" creationId="{95C1DF31-EF7F-46B2-B9F5-BC6E377A67E0}"/>
          </ac:spMkLst>
        </pc:spChg>
        <pc:spChg chg="add del">
          <ac:chgData name="Chau, Pak Wa" userId="S::pakchau_upenn.edu#ext#@nh4h.onmicrosoft.com::4324d13d-74ea-4ffb-ba97-1efa61d8243a" providerId="AD" clId="Web-{42F4C829-8D83-4F09-8F6D-91527D29B55B}" dt="2021-11-06T18:29:28.989" v="757"/>
          <ac:spMkLst>
            <pc:docMk/>
            <pc:sldMk cId="3893795136" sldId="10637"/>
            <ac:spMk id="22" creationId="{124A36D6-6892-4B97-940C-F5FEA1B65861}"/>
          </ac:spMkLst>
        </pc:spChg>
        <pc:spChg chg="add del mod">
          <ac:chgData name="Chau, Pak Wa" userId="S::pakchau_upenn.edu#ext#@nh4h.onmicrosoft.com::4324d13d-74ea-4ffb-ba97-1efa61d8243a" providerId="AD" clId="Web-{42F4C829-8D83-4F09-8F6D-91527D29B55B}" dt="2021-11-06T18:29:59.740" v="768"/>
          <ac:spMkLst>
            <pc:docMk/>
            <pc:sldMk cId="3893795136" sldId="10637"/>
            <ac:spMk id="23" creationId="{3ECFBA04-2D38-4670-ABF3-FC12E7462B66}"/>
          </ac:spMkLst>
        </pc:spChg>
        <pc:spChg chg="add del mod">
          <ac:chgData name="Chau, Pak Wa" userId="S::pakchau_upenn.edu#ext#@nh4h.onmicrosoft.com::4324d13d-74ea-4ffb-ba97-1efa61d8243a" providerId="AD" clId="Web-{42F4C829-8D83-4F09-8F6D-91527D29B55B}" dt="2021-11-06T18:30:00.272" v="769"/>
          <ac:spMkLst>
            <pc:docMk/>
            <pc:sldMk cId="3893795136" sldId="10637"/>
            <ac:spMk id="24" creationId="{375965E6-F2E3-4D7D-BB66-6F2B232FE48A}"/>
          </ac:spMkLst>
        </pc:spChg>
        <pc:spChg chg="add del">
          <ac:chgData name="Chau, Pak Wa" userId="S::pakchau_upenn.edu#ext#@nh4h.onmicrosoft.com::4324d13d-74ea-4ffb-ba97-1efa61d8243a" providerId="AD" clId="Web-{42F4C829-8D83-4F09-8F6D-91527D29B55B}" dt="2021-11-06T18:31:49.478" v="805"/>
          <ac:spMkLst>
            <pc:docMk/>
            <pc:sldMk cId="3893795136" sldId="10637"/>
            <ac:spMk id="25" creationId="{818B44E7-9A9E-4FC3-9A43-1060AF1D40BA}"/>
          </ac:spMkLst>
        </pc:spChg>
        <pc:spChg chg="add mod ord">
          <ac:chgData name="Chau, Pak Wa" userId="S::pakchau_upenn.edu#ext#@nh4h.onmicrosoft.com::4324d13d-74ea-4ffb-ba97-1efa61d8243a" providerId="AD" clId="Web-{42F4C829-8D83-4F09-8F6D-91527D29B55B}" dt="2021-11-06T18:30:17.163" v="774" actId="1076"/>
          <ac:spMkLst>
            <pc:docMk/>
            <pc:sldMk cId="3893795136" sldId="10637"/>
            <ac:spMk id="26" creationId="{7530742F-B9C9-4490-AEA8-2CAFB3EA429B}"/>
          </ac:spMkLst>
        </pc:spChg>
        <pc:spChg chg="add mod">
          <ac:chgData name="Chau, Pak Wa" userId="S::pakchau_upenn.edu#ext#@nh4h.onmicrosoft.com::4324d13d-74ea-4ffb-ba97-1efa61d8243a" providerId="AD" clId="Web-{42F4C829-8D83-4F09-8F6D-91527D29B55B}" dt="2021-11-06T18:30:29.632" v="779" actId="1076"/>
          <ac:spMkLst>
            <pc:docMk/>
            <pc:sldMk cId="3893795136" sldId="10637"/>
            <ac:spMk id="27" creationId="{D07C6CBA-5D8D-40FA-B797-BA120F30886E}"/>
          </ac:spMkLst>
        </pc:spChg>
        <pc:spChg chg="add del">
          <ac:chgData name="Chau, Pak Wa" userId="S::pakchau_upenn.edu#ext#@nh4h.onmicrosoft.com::4324d13d-74ea-4ffb-ba97-1efa61d8243a" providerId="AD" clId="Web-{42F4C829-8D83-4F09-8F6D-91527D29B55B}" dt="2021-11-06T18:31:49.478" v="804"/>
          <ac:spMkLst>
            <pc:docMk/>
            <pc:sldMk cId="3893795136" sldId="10637"/>
            <ac:spMk id="28" creationId="{7A951AE5-7A2E-49D0-99A7-51F7C1C25072}"/>
          </ac:spMkLst>
        </pc:spChg>
        <pc:spChg chg="add del">
          <ac:chgData name="Chau, Pak Wa" userId="S::pakchau_upenn.edu#ext#@nh4h.onmicrosoft.com::4324d13d-74ea-4ffb-ba97-1efa61d8243a" providerId="AD" clId="Web-{42F4C829-8D83-4F09-8F6D-91527D29B55B}" dt="2021-11-06T18:31:49.478" v="803"/>
          <ac:spMkLst>
            <pc:docMk/>
            <pc:sldMk cId="3893795136" sldId="10637"/>
            <ac:spMk id="29" creationId="{25BDE887-39FF-4D21-9F79-DD2513447D7F}"/>
          </ac:spMkLst>
        </pc:spChg>
        <pc:spChg chg="add del">
          <ac:chgData name="Chau, Pak Wa" userId="S::pakchau_upenn.edu#ext#@nh4h.onmicrosoft.com::4324d13d-74ea-4ffb-ba97-1efa61d8243a" providerId="AD" clId="Web-{42F4C829-8D83-4F09-8F6D-91527D29B55B}" dt="2021-11-06T18:31:49.478" v="802"/>
          <ac:spMkLst>
            <pc:docMk/>
            <pc:sldMk cId="3893795136" sldId="10637"/>
            <ac:spMk id="30" creationId="{F2AEE76E-5106-454B-8984-3FC7CC5199A8}"/>
          </ac:spMkLst>
        </pc:spChg>
        <pc:spChg chg="add mod">
          <ac:chgData name="Chau, Pak Wa" userId="S::pakchau_upenn.edu#ext#@nh4h.onmicrosoft.com::4324d13d-74ea-4ffb-ba97-1efa61d8243a" providerId="AD" clId="Web-{42F4C829-8D83-4F09-8F6D-91527D29B55B}" dt="2021-11-06T18:36:17.767" v="1055" actId="20577"/>
          <ac:spMkLst>
            <pc:docMk/>
            <pc:sldMk cId="3893795136" sldId="10637"/>
            <ac:spMk id="31" creationId="{922DFC02-C8CA-4F98-95B2-119EEA28381E}"/>
          </ac:spMkLst>
        </pc:spChg>
        <pc:spChg chg="add del mod">
          <ac:chgData name="Chau, Pak Wa" userId="S::pakchau_upenn.edu#ext#@nh4h.onmicrosoft.com::4324d13d-74ea-4ffb-ba97-1efa61d8243a" providerId="AD" clId="Web-{42F4C829-8D83-4F09-8F6D-91527D29B55B}" dt="2021-11-06T18:31:57.806" v="808"/>
          <ac:spMkLst>
            <pc:docMk/>
            <pc:sldMk cId="3893795136" sldId="10637"/>
            <ac:spMk id="32" creationId="{5AF02811-4656-4257-A086-888AA5478951}"/>
          </ac:spMkLst>
        </pc:spChg>
        <pc:spChg chg="add mod">
          <ac:chgData name="Chau, Pak Wa" userId="S::pakchau_upenn.edu#ext#@nh4h.onmicrosoft.com::4324d13d-74ea-4ffb-ba97-1efa61d8243a" providerId="AD" clId="Web-{42F4C829-8D83-4F09-8F6D-91527D29B55B}" dt="2021-11-06T18:34:17.373" v="832" actId="1076"/>
          <ac:spMkLst>
            <pc:docMk/>
            <pc:sldMk cId="3893795136" sldId="10637"/>
            <ac:spMk id="33" creationId="{1F4105B6-5995-429C-B494-66B8C00D1E76}"/>
          </ac:spMkLst>
        </pc:spChg>
        <pc:spChg chg="add mod ord">
          <ac:chgData name="Chau, Pak Wa" userId="S::pakchau_upenn.edu#ext#@nh4h.onmicrosoft.com::4324d13d-74ea-4ffb-ba97-1efa61d8243a" providerId="AD" clId="Web-{42F4C829-8D83-4F09-8F6D-91527D29B55B}" dt="2021-11-06T18:32:33.292" v="814"/>
          <ac:spMkLst>
            <pc:docMk/>
            <pc:sldMk cId="3893795136" sldId="10637"/>
            <ac:spMk id="34" creationId="{EEF752DF-261D-4208-8C19-83F0A497B430}"/>
          </ac:spMkLst>
        </pc:spChg>
        <pc:spChg chg="add del">
          <ac:chgData name="Chau, Pak Wa" userId="S::pakchau_upenn.edu#ext#@nh4h.onmicrosoft.com::4324d13d-74ea-4ffb-ba97-1efa61d8243a" providerId="AD" clId="Web-{42F4C829-8D83-4F09-8F6D-91527D29B55B}" dt="2021-11-06T18:36:21.767" v="1060"/>
          <ac:spMkLst>
            <pc:docMk/>
            <pc:sldMk cId="3893795136" sldId="10637"/>
            <ac:spMk id="35" creationId="{58C1DF58-0A95-4796-8551-2467D3125681}"/>
          </ac:spMkLst>
        </pc:spChg>
        <pc:spChg chg="add del">
          <ac:chgData name="Chau, Pak Wa" userId="S::pakchau_upenn.edu#ext#@nh4h.onmicrosoft.com::4324d13d-74ea-4ffb-ba97-1efa61d8243a" providerId="AD" clId="Web-{42F4C829-8D83-4F09-8F6D-91527D29B55B}" dt="2021-11-06T18:36:21.767" v="1059"/>
          <ac:spMkLst>
            <pc:docMk/>
            <pc:sldMk cId="3893795136" sldId="10637"/>
            <ac:spMk id="36" creationId="{5C7EFA84-8673-4DFC-9365-85C539F4D738}"/>
          </ac:spMkLst>
        </pc:spChg>
        <pc:spChg chg="add del">
          <ac:chgData name="Chau, Pak Wa" userId="S::pakchau_upenn.edu#ext#@nh4h.onmicrosoft.com::4324d13d-74ea-4ffb-ba97-1efa61d8243a" providerId="AD" clId="Web-{42F4C829-8D83-4F09-8F6D-91527D29B55B}" dt="2021-11-06T18:36:21.751" v="1058"/>
          <ac:spMkLst>
            <pc:docMk/>
            <pc:sldMk cId="3893795136" sldId="10637"/>
            <ac:spMk id="37" creationId="{CA9A8BE5-96C8-47D2-BEFC-9B1F780B7F8F}"/>
          </ac:spMkLst>
        </pc:spChg>
        <pc:spChg chg="add del">
          <ac:chgData name="Chau, Pak Wa" userId="S::pakchau_upenn.edu#ext#@nh4h.onmicrosoft.com::4324d13d-74ea-4ffb-ba97-1efa61d8243a" providerId="AD" clId="Web-{42F4C829-8D83-4F09-8F6D-91527D29B55B}" dt="2021-11-06T18:36:21.751" v="1057"/>
          <ac:spMkLst>
            <pc:docMk/>
            <pc:sldMk cId="3893795136" sldId="10637"/>
            <ac:spMk id="38" creationId="{68C31413-47AC-414E-B45D-0B9AD630E9C9}"/>
          </ac:spMkLst>
        </pc:spChg>
        <pc:spChg chg="add del">
          <ac:chgData name="Chau, Pak Wa" userId="S::pakchau_upenn.edu#ext#@nh4h.onmicrosoft.com::4324d13d-74ea-4ffb-ba97-1efa61d8243a" providerId="AD" clId="Web-{42F4C829-8D83-4F09-8F6D-91527D29B55B}" dt="2021-11-06T18:36:28.283" v="1063"/>
          <ac:spMkLst>
            <pc:docMk/>
            <pc:sldMk cId="3893795136" sldId="10637"/>
            <ac:spMk id="39" creationId="{C35BFB61-3939-4824-8422-92D61A8D3FBB}"/>
          </ac:spMkLst>
        </pc:spChg>
        <pc:spChg chg="add mod ord">
          <ac:chgData name="Chau, Pak Wa" userId="S::pakchau_upenn.edu#ext#@nh4h.onmicrosoft.com::4324d13d-74ea-4ffb-ba97-1efa61d8243a" providerId="AD" clId="Web-{42F4C829-8D83-4F09-8F6D-91527D29B55B}" dt="2021-11-06T18:36:39.236" v="1066"/>
          <ac:spMkLst>
            <pc:docMk/>
            <pc:sldMk cId="3893795136" sldId="10637"/>
            <ac:spMk id="40" creationId="{F1EE155A-AF7D-4EFE-AE2A-AF18FBFDAAC7}"/>
          </ac:spMkLst>
        </pc:spChg>
        <pc:spChg chg="add del">
          <ac:chgData name="Chau, Pak Wa" userId="S::pakchau_upenn.edu#ext#@nh4h.onmicrosoft.com::4324d13d-74ea-4ffb-ba97-1efa61d8243a" providerId="AD" clId="Web-{42F4C829-8D83-4F09-8F6D-91527D29B55B}" dt="2021-11-06T18:36:42.174" v="1067"/>
          <ac:spMkLst>
            <pc:docMk/>
            <pc:sldMk cId="3893795136" sldId="10637"/>
            <ac:spMk id="41" creationId="{A93ACB4A-019D-4707-B0AF-056A6A14588F}"/>
          </ac:spMkLst>
        </pc:spChg>
        <pc:spChg chg="add del">
          <ac:chgData name="Chau, Pak Wa" userId="S::pakchau_upenn.edu#ext#@nh4h.onmicrosoft.com::4324d13d-74ea-4ffb-ba97-1efa61d8243a" providerId="AD" clId="Web-{42F4C829-8D83-4F09-8F6D-91527D29B55B}" dt="2021-11-06T18:37:18.612" v="1080"/>
          <ac:spMkLst>
            <pc:docMk/>
            <pc:sldMk cId="3893795136" sldId="10637"/>
            <ac:spMk id="42" creationId="{41D40187-DD1C-4E6E-AD90-7EE19A283745}"/>
          </ac:spMkLst>
        </pc:spChg>
        <pc:spChg chg="add del">
          <ac:chgData name="Chau, Pak Wa" userId="S::pakchau_upenn.edu#ext#@nh4h.onmicrosoft.com::4324d13d-74ea-4ffb-ba97-1efa61d8243a" providerId="AD" clId="Web-{42F4C829-8D83-4F09-8F6D-91527D29B55B}" dt="2021-11-06T18:37:16.659" v="1079"/>
          <ac:spMkLst>
            <pc:docMk/>
            <pc:sldMk cId="3893795136" sldId="10637"/>
            <ac:spMk id="43" creationId="{D7BBEC4C-7765-41A2-BC5D-B0803D0834E6}"/>
          </ac:spMkLst>
        </pc:spChg>
        <pc:spChg chg="add mod">
          <ac:chgData name="Chau, Pak Wa" userId="S::pakchau_upenn.edu#ext#@nh4h.onmicrosoft.com::4324d13d-74ea-4ffb-ba97-1efa61d8243a" providerId="AD" clId="Web-{42F4C829-8D83-4F09-8F6D-91527D29B55B}" dt="2021-11-06T18:37:26.925" v="1082" actId="1076"/>
          <ac:spMkLst>
            <pc:docMk/>
            <pc:sldMk cId="3893795136" sldId="10637"/>
            <ac:spMk id="44" creationId="{9EE50954-C3DC-486E-8829-D1BAEF6C0623}"/>
          </ac:spMkLst>
        </pc:spChg>
        <pc:spChg chg="add del">
          <ac:chgData name="Chau, Pak Wa" userId="S::pakchau_upenn.edu#ext#@nh4h.onmicrosoft.com::4324d13d-74ea-4ffb-ba97-1efa61d8243a" providerId="AD" clId="Web-{42F4C829-8D83-4F09-8F6D-91527D29B55B}" dt="2021-11-06T18:38:21.380" v="1100"/>
          <ac:spMkLst>
            <pc:docMk/>
            <pc:sldMk cId="3893795136" sldId="10637"/>
            <ac:spMk id="45" creationId="{AA1ACC94-B773-4B67-B5F8-55268CF97028}"/>
          </ac:spMkLst>
        </pc:spChg>
        <pc:spChg chg="add del">
          <ac:chgData name="Chau, Pak Wa" userId="S::pakchau_upenn.edu#ext#@nh4h.onmicrosoft.com::4324d13d-74ea-4ffb-ba97-1efa61d8243a" providerId="AD" clId="Web-{42F4C829-8D83-4F09-8F6D-91527D29B55B}" dt="2021-11-06T18:38:20.833" v="1099"/>
          <ac:spMkLst>
            <pc:docMk/>
            <pc:sldMk cId="3893795136" sldId="10637"/>
            <ac:spMk id="46" creationId="{D02D02C2-A27A-4E9F-8B84-545F51555881}"/>
          </ac:spMkLst>
        </pc:spChg>
        <pc:spChg chg="add del">
          <ac:chgData name="Chau, Pak Wa" userId="S::pakchau_upenn.edu#ext#@nh4h.onmicrosoft.com::4324d13d-74ea-4ffb-ba97-1efa61d8243a" providerId="AD" clId="Web-{42F4C829-8D83-4F09-8F6D-91527D29B55B}" dt="2021-11-06T18:38:22.505" v="1101"/>
          <ac:spMkLst>
            <pc:docMk/>
            <pc:sldMk cId="3893795136" sldId="10637"/>
            <ac:spMk id="47" creationId="{DAE75726-51FF-4EDD-B65C-534A61DBF064}"/>
          </ac:spMkLst>
        </pc:spChg>
        <pc:spChg chg="add mod">
          <ac:chgData name="Chau, Pak Wa" userId="S::pakchau_upenn.edu#ext#@nh4h.onmicrosoft.com::4324d13d-74ea-4ffb-ba97-1efa61d8243a" providerId="AD" clId="Web-{42F4C829-8D83-4F09-8F6D-91527D29B55B}" dt="2021-11-06T18:38:18.552" v="1098" actId="20577"/>
          <ac:spMkLst>
            <pc:docMk/>
            <pc:sldMk cId="3893795136" sldId="10637"/>
            <ac:spMk id="48" creationId="{E2034B32-36F6-4303-8365-5FFF95BB481E}"/>
          </ac:spMkLst>
        </pc:spChg>
        <pc:spChg chg="add mod">
          <ac:chgData name="Chau, Pak Wa" userId="S::pakchau_upenn.edu#ext#@nh4h.onmicrosoft.com::4324d13d-74ea-4ffb-ba97-1efa61d8243a" providerId="AD" clId="Web-{42F4C829-8D83-4F09-8F6D-91527D29B55B}" dt="2021-11-06T18:39:03.616" v="1132" actId="20577"/>
          <ac:spMkLst>
            <pc:docMk/>
            <pc:sldMk cId="3893795136" sldId="10637"/>
            <ac:spMk id="49" creationId="{CAEC01E6-D1E6-43EB-A44A-99925D43F3C7}"/>
          </ac:spMkLst>
        </pc:spChg>
        <pc:spChg chg="add del mod">
          <ac:chgData name="Chau, Pak Wa" userId="S::pakchau_upenn.edu#ext#@nh4h.onmicrosoft.com::4324d13d-74ea-4ffb-ba97-1efa61d8243a" providerId="AD" clId="Web-{42F4C829-8D83-4F09-8F6D-91527D29B55B}" dt="2021-11-06T18:39:10.225" v="1136"/>
          <ac:spMkLst>
            <pc:docMk/>
            <pc:sldMk cId="3893795136" sldId="10637"/>
            <ac:spMk id="50" creationId="{5E0B9C8F-BB64-4819-9907-316071A31684}"/>
          </ac:spMkLst>
        </pc:spChg>
        <pc:spChg chg="add mod">
          <ac:chgData name="Chau, Pak Wa" userId="S::pakchau_upenn.edu#ext#@nh4h.onmicrosoft.com::4324d13d-74ea-4ffb-ba97-1efa61d8243a" providerId="AD" clId="Web-{42F4C829-8D83-4F09-8F6D-91527D29B55B}" dt="2021-11-06T18:39:30.757" v="1154" actId="20577"/>
          <ac:spMkLst>
            <pc:docMk/>
            <pc:sldMk cId="3893795136" sldId="10637"/>
            <ac:spMk id="51" creationId="{7B7C34CB-EDE4-4B69-821C-EAFC0BD3D4ED}"/>
          </ac:spMkLst>
        </pc:spChg>
        <pc:spChg chg="add del">
          <ac:chgData name="Chau, Pak Wa" userId="S::pakchau_upenn.edu#ext#@nh4h.onmicrosoft.com::4324d13d-74ea-4ffb-ba97-1efa61d8243a" providerId="AD" clId="Web-{42F4C829-8D83-4F09-8F6D-91527D29B55B}" dt="2021-11-06T18:39:36.851" v="1156"/>
          <ac:spMkLst>
            <pc:docMk/>
            <pc:sldMk cId="3893795136" sldId="10637"/>
            <ac:spMk id="52" creationId="{62FA359D-4623-4F4D-979F-E41450EF3C87}"/>
          </ac:spMkLst>
        </pc:spChg>
        <pc:spChg chg="add del">
          <ac:chgData name="Chau, Pak Wa" userId="S::pakchau_upenn.edu#ext#@nh4h.onmicrosoft.com::4324d13d-74ea-4ffb-ba97-1efa61d8243a" providerId="AD" clId="Web-{42F4C829-8D83-4F09-8F6D-91527D29B55B}" dt="2021-11-06T18:40:31.571" v="1184"/>
          <ac:spMkLst>
            <pc:docMk/>
            <pc:sldMk cId="3893795136" sldId="10637"/>
            <ac:spMk id="53" creationId="{0AFCFC9C-4DC9-45F5-B337-1AB78FEEC2C7}"/>
          </ac:spMkLst>
        </pc:spChg>
        <pc:spChg chg="mod">
          <ac:chgData name="Chau, Pak Wa" userId="S::pakchau_upenn.edu#ext#@nh4h.onmicrosoft.com::4324d13d-74ea-4ffb-ba97-1efa61d8243a" providerId="AD" clId="Web-{42F4C829-8D83-4F09-8F6D-91527D29B55B}" dt="2021-11-06T18:40:28.571" v="1181" actId="1076"/>
          <ac:spMkLst>
            <pc:docMk/>
            <pc:sldMk cId="3893795136" sldId="10637"/>
            <ac:spMk id="54" creationId="{65473DD4-F7BA-42FA-8539-E7E03A3D7841}"/>
          </ac:spMkLst>
        </pc:spChg>
        <pc:spChg chg="add">
          <ac:chgData name="Chau, Pak Wa" userId="S::pakchau_upenn.edu#ext#@nh4h.onmicrosoft.com::4324d13d-74ea-4ffb-ba97-1efa61d8243a" providerId="AD" clId="Web-{42F4C829-8D83-4F09-8F6D-91527D29B55B}" dt="2021-11-06T18:39:43.601" v="1158"/>
          <ac:spMkLst>
            <pc:docMk/>
            <pc:sldMk cId="3893795136" sldId="10637"/>
            <ac:spMk id="54" creationId="{78939754-364B-4ABC-BB76-B99FDD4F99C5}"/>
          </ac:spMkLst>
        </pc:spChg>
        <pc:spChg chg="add mod">
          <ac:chgData name="Chau, Pak Wa" userId="S::pakchau_upenn.edu#ext#@nh4h.onmicrosoft.com::4324d13d-74ea-4ffb-ba97-1efa61d8243a" providerId="AD" clId="Web-{42F4C829-8D83-4F09-8F6D-91527D29B55B}" dt="2021-11-06T18:40:23.462" v="1179" actId="1076"/>
          <ac:spMkLst>
            <pc:docMk/>
            <pc:sldMk cId="3893795136" sldId="10637"/>
            <ac:spMk id="55" creationId="{9F64C652-D0A4-4897-B8EB-311839F32088}"/>
          </ac:spMkLst>
        </pc:spChg>
        <pc:spChg chg="add del">
          <ac:chgData name="Chau, Pak Wa" userId="S::pakchau_upenn.edu#ext#@nh4h.onmicrosoft.com::4324d13d-74ea-4ffb-ba97-1efa61d8243a" providerId="AD" clId="Web-{42F4C829-8D83-4F09-8F6D-91527D29B55B}" dt="2021-11-06T18:40:30.243" v="1183"/>
          <ac:spMkLst>
            <pc:docMk/>
            <pc:sldMk cId="3893795136" sldId="10637"/>
            <ac:spMk id="56" creationId="{9AE1EC41-48CA-4E73-AB81-BEAD707F1A2F}"/>
          </ac:spMkLst>
        </pc:spChg>
        <pc:spChg chg="add">
          <ac:chgData name="Chau, Pak Wa" userId="S::pakchau_upenn.edu#ext#@nh4h.onmicrosoft.com::4324d13d-74ea-4ffb-ba97-1efa61d8243a" providerId="AD" clId="Web-{42F4C829-8D83-4F09-8F6D-91527D29B55B}" dt="2021-11-06T18:40:28.993" v="1182"/>
          <ac:spMkLst>
            <pc:docMk/>
            <pc:sldMk cId="3893795136" sldId="10637"/>
            <ac:spMk id="57" creationId="{FF656963-317E-4913-9051-F8508F1241BF}"/>
          </ac:spMkLst>
        </pc:spChg>
        <pc:picChg chg="mod">
          <ac:chgData name="Chau, Pak Wa" userId="S::pakchau_upenn.edu#ext#@nh4h.onmicrosoft.com::4324d13d-74ea-4ffb-ba97-1efa61d8243a" providerId="AD" clId="Web-{42F4C829-8D83-4F09-8F6D-91527D29B55B}" dt="2021-11-06T18:31:44.072" v="794" actId="14100"/>
          <ac:picMkLst>
            <pc:docMk/>
            <pc:sldMk cId="3893795136" sldId="10637"/>
            <ac:picMk id="8" creationId="{A6DEBDDE-B028-4111-B83C-593C5573D394}"/>
          </ac:picMkLst>
        </pc:picChg>
        <pc:picChg chg="mod">
          <ac:chgData name="Chau, Pak Wa" userId="S::pakchau_upenn.edu#ext#@nh4h.onmicrosoft.com::4324d13d-74ea-4ffb-ba97-1efa61d8243a" providerId="AD" clId="Web-{42F4C829-8D83-4F09-8F6D-91527D29B55B}" dt="2021-11-06T18:37:45.535" v="1087" actId="14100"/>
          <ac:picMkLst>
            <pc:docMk/>
            <pc:sldMk cId="3893795136" sldId="10637"/>
            <ac:picMk id="9" creationId="{AB058D56-ECC6-44D3-BA6B-9C3EE02C1C58}"/>
          </ac:picMkLst>
        </pc:picChg>
        <pc:picChg chg="mod modCrop">
          <ac:chgData name="Chau, Pak Wa" userId="S::pakchau_upenn.edu#ext#@nh4h.onmicrosoft.com::4324d13d-74ea-4ffb-ba97-1efa61d8243a" providerId="AD" clId="Web-{42F4C829-8D83-4F09-8F6D-91527D29B55B}" dt="2021-11-06T18:33:48.981" v="830" actId="1076"/>
          <ac:picMkLst>
            <pc:docMk/>
            <pc:sldMk cId="3893795136" sldId="10637"/>
            <ac:picMk id="14" creationId="{5FAC0C6D-0F9D-42A3-BA85-9635751602F7}"/>
          </ac:picMkLst>
        </pc:picChg>
        <pc:picChg chg="mod">
          <ac:chgData name="Chau, Pak Wa" userId="S::pakchau_upenn.edu#ext#@nh4h.onmicrosoft.com::4324d13d-74ea-4ffb-ba97-1efa61d8243a" providerId="AD" clId="Web-{42F4C829-8D83-4F09-8F6D-91527D29B55B}" dt="2021-11-06T18:37:14.659" v="1077" actId="14100"/>
          <ac:picMkLst>
            <pc:docMk/>
            <pc:sldMk cId="3893795136" sldId="10637"/>
            <ac:picMk id="17" creationId="{C9A1E01F-8B7F-4A0D-B449-FA32BAEA7408}"/>
          </ac:picMkLst>
        </pc:picChg>
        <pc:picChg chg="add mod ord modCrop">
          <ac:chgData name="Chau, Pak Wa" userId="S::pakchau_upenn.edu#ext#@nh4h.onmicrosoft.com::4324d13d-74ea-4ffb-ba97-1efa61d8243a" providerId="AD" clId="Web-{42F4C829-8D83-4F09-8F6D-91527D29B55B}" dt="2021-11-06T18:31:20.196" v="790"/>
          <ac:picMkLst>
            <pc:docMk/>
            <pc:sldMk cId="3893795136" sldId="10637"/>
            <ac:picMk id="19" creationId="{3732D813-AE44-41B6-B942-B304043D3967}"/>
          </ac:picMkLst>
        </pc:picChg>
      </pc:sldChg>
      <pc:sldChg chg="addSp delSp modSp">
        <pc:chgData name="Chau, Pak Wa" userId="S::pakchau_upenn.edu#ext#@nh4h.onmicrosoft.com::4324d13d-74ea-4ffb-ba97-1efa61d8243a" providerId="AD" clId="Web-{42F4C829-8D83-4F09-8F6D-91527D29B55B}" dt="2021-11-06T18:12:27.881" v="266" actId="20577"/>
        <pc:sldMkLst>
          <pc:docMk/>
          <pc:sldMk cId="1865327445" sldId="10639"/>
        </pc:sldMkLst>
        <pc:spChg chg="mod">
          <ac:chgData name="Chau, Pak Wa" userId="S::pakchau_upenn.edu#ext#@nh4h.onmicrosoft.com::4324d13d-74ea-4ffb-ba97-1efa61d8243a" providerId="AD" clId="Web-{42F4C829-8D83-4F09-8F6D-91527D29B55B}" dt="2021-11-06T18:12:27.881" v="266" actId="20577"/>
          <ac:spMkLst>
            <pc:docMk/>
            <pc:sldMk cId="1865327445" sldId="10639"/>
            <ac:spMk id="62" creationId="{9A8B2A95-0C78-284A-95D5-7100366018DB}"/>
          </ac:spMkLst>
        </pc:spChg>
        <pc:spChg chg="add del mod">
          <ac:chgData name="Chau, Pak Wa" userId="S::pakchau_upenn.edu#ext#@nh4h.onmicrosoft.com::4324d13d-74ea-4ffb-ba97-1efa61d8243a" providerId="AD" clId="Web-{42F4C829-8D83-4F09-8F6D-91527D29B55B}" dt="2021-11-06T18:11:21.285" v="241"/>
          <ac:spMkLst>
            <pc:docMk/>
            <pc:sldMk cId="1865327445" sldId="10639"/>
            <ac:spMk id="1091" creationId="{C5E81C07-7562-4E53-9543-ADB24BBDAE71}"/>
          </ac:spMkLst>
        </pc:spChg>
        <pc:spChg chg="add mod">
          <ac:chgData name="Chau, Pak Wa" userId="S::pakchau_upenn.edu#ext#@nh4h.onmicrosoft.com::4324d13d-74ea-4ffb-ba97-1efa61d8243a" providerId="AD" clId="Web-{42F4C829-8D83-4F09-8F6D-91527D29B55B}" dt="2021-11-06T18:11:20.129" v="240" actId="20577"/>
          <ac:spMkLst>
            <pc:docMk/>
            <pc:sldMk cId="1865327445" sldId="10639"/>
            <ac:spMk id="1092" creationId="{BFAEAC01-16CC-42B0-85E2-8E611492633F}"/>
          </ac:spMkLst>
        </pc:spChg>
        <pc:graphicFrameChg chg="mod modGraphic">
          <ac:chgData name="Chau, Pak Wa" userId="S::pakchau_upenn.edu#ext#@nh4h.onmicrosoft.com::4324d13d-74ea-4ffb-ba97-1efa61d8243a" providerId="AD" clId="Web-{42F4C829-8D83-4F09-8F6D-91527D29B55B}" dt="2021-11-06T18:10:43.565" v="214" actId="20577"/>
          <ac:graphicFrameMkLst>
            <pc:docMk/>
            <pc:sldMk cId="1865327445" sldId="10639"/>
            <ac:graphicFrameMk id="4" creationId="{209922AD-6395-49FF-ACAB-9181C6FFB8BF}"/>
          </ac:graphicFrameMkLst>
        </pc:graphicFrameChg>
      </pc:sldChg>
    </pc:docChg>
  </pc:docChgLst>
  <pc:docChgLst>
    <pc:chgData name="Rachel Whitten" userId="S::rwhitten17_gmail.com#ext#@nh4h.onmicrosoft.com::d2ed2588-8416-4e6e-9836-08908c1f559d" providerId="AD" clId="Web-{B0CA7C98-34DE-4089-8833-694E1AFE80E4}"/>
    <pc:docChg chg="modSld">
      <pc:chgData name="Rachel Whitten" userId="S::rwhitten17_gmail.com#ext#@nh4h.onmicrosoft.com::d2ed2588-8416-4e6e-9836-08908c1f559d" providerId="AD" clId="Web-{B0CA7C98-34DE-4089-8833-694E1AFE80E4}" dt="2021-11-06T19:56:09.387" v="8" actId="20577"/>
      <pc:docMkLst>
        <pc:docMk/>
      </pc:docMkLst>
      <pc:sldChg chg="modSp">
        <pc:chgData name="Rachel Whitten" userId="S::rwhitten17_gmail.com#ext#@nh4h.onmicrosoft.com::d2ed2588-8416-4e6e-9836-08908c1f559d" providerId="AD" clId="Web-{B0CA7C98-34DE-4089-8833-694E1AFE80E4}" dt="2021-11-06T19:56:09.387" v="8" actId="20577"/>
        <pc:sldMkLst>
          <pc:docMk/>
          <pc:sldMk cId="1501697741" sldId="10635"/>
        </pc:sldMkLst>
        <pc:spChg chg="mod">
          <ac:chgData name="Rachel Whitten" userId="S::rwhitten17_gmail.com#ext#@nh4h.onmicrosoft.com::d2ed2588-8416-4e6e-9836-08908c1f559d" providerId="AD" clId="Web-{B0CA7C98-34DE-4089-8833-694E1AFE80E4}" dt="2021-11-06T19:56:09.387" v="8" actId="20577"/>
          <ac:spMkLst>
            <pc:docMk/>
            <pc:sldMk cId="1501697741" sldId="10635"/>
            <ac:spMk id="3" creationId="{846BF341-85AD-4A11-9C6E-77658297524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D178D3-8979-4E52-944D-B295CB8EB67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297F19-1E66-4A2A-85E2-484029C27376}">
      <dgm:prSet phldrT="[Text]" phldr="0"/>
      <dgm:spPr/>
      <dgm:t>
        <a:bodyPr/>
        <a:lstStyle/>
        <a:p>
          <a:r>
            <a:rPr lang="en-US" b="1">
              <a:latin typeface="Arial"/>
            </a:rPr>
            <a:t>Assess</a:t>
          </a:r>
          <a:endParaRPr lang="en-US" b="1"/>
        </a:p>
      </dgm:t>
    </dgm:pt>
    <dgm:pt modelId="{7136739B-F105-41DE-BF09-E95D656927AA}" type="parTrans" cxnId="{F65D16FB-4DA6-49ED-96AC-5D06405D5564}">
      <dgm:prSet/>
      <dgm:spPr/>
      <dgm:t>
        <a:bodyPr/>
        <a:lstStyle/>
        <a:p>
          <a:endParaRPr lang="en-US"/>
        </a:p>
      </dgm:t>
    </dgm:pt>
    <dgm:pt modelId="{869CD08C-C174-4D6B-986C-983DE39C4362}" type="sibTrans" cxnId="{F65D16FB-4DA6-49ED-96AC-5D06405D5564}">
      <dgm:prSet/>
      <dgm:spPr/>
      <dgm:t>
        <a:bodyPr/>
        <a:lstStyle/>
        <a:p>
          <a:endParaRPr lang="en-US"/>
        </a:p>
      </dgm:t>
    </dgm:pt>
    <dgm:pt modelId="{5905854B-CFB5-4D96-9F0B-24A246A7C90F}">
      <dgm:prSet phldrT="[Text]"/>
      <dgm:spPr/>
      <dgm:t>
        <a:bodyPr/>
        <a:lstStyle/>
        <a:p>
          <a:r>
            <a:rPr lang="en-US" b="1">
              <a:latin typeface="Arial"/>
            </a:rPr>
            <a:t>Reset</a:t>
          </a:r>
          <a:endParaRPr lang="en-US" b="1"/>
        </a:p>
      </dgm:t>
    </dgm:pt>
    <dgm:pt modelId="{6A66A4BE-8CBC-42F9-9422-3933C37D8FAD}" type="parTrans" cxnId="{4F5B14A5-796F-4399-A63F-02A95483AA8A}">
      <dgm:prSet/>
      <dgm:spPr/>
      <dgm:t>
        <a:bodyPr/>
        <a:lstStyle/>
        <a:p>
          <a:endParaRPr lang="en-US"/>
        </a:p>
      </dgm:t>
    </dgm:pt>
    <dgm:pt modelId="{406C8ED7-8692-4E38-9897-0242C5DA8203}" type="sibTrans" cxnId="{4F5B14A5-796F-4399-A63F-02A95483AA8A}">
      <dgm:prSet/>
      <dgm:spPr/>
      <dgm:t>
        <a:bodyPr/>
        <a:lstStyle/>
        <a:p>
          <a:endParaRPr lang="en-US"/>
        </a:p>
      </dgm:t>
    </dgm:pt>
    <dgm:pt modelId="{F85F27F0-D8ED-4061-AD56-C92B31BEABCD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</a:t>
          </a:r>
          <a:r>
            <a:rPr lang="en-US" b="1">
              <a:latin typeface="Arial"/>
            </a:rPr>
            <a:t>Reaffirm</a:t>
          </a:r>
          <a:endParaRPr lang="en-US" b="1"/>
        </a:p>
      </dgm:t>
    </dgm:pt>
    <dgm:pt modelId="{60D122B3-43D9-41F9-AEA9-FBE9947E8BC2}" type="parTrans" cxnId="{CB33B122-B518-481E-B14A-97BE2D8E35B6}">
      <dgm:prSet/>
      <dgm:spPr/>
      <dgm:t>
        <a:bodyPr/>
        <a:lstStyle/>
        <a:p>
          <a:endParaRPr lang="en-US"/>
        </a:p>
      </dgm:t>
    </dgm:pt>
    <dgm:pt modelId="{3FAD10A9-79BA-41FD-88CA-F96DD6224392}" type="sibTrans" cxnId="{CB33B122-B518-481E-B14A-97BE2D8E35B6}">
      <dgm:prSet/>
      <dgm:spPr/>
      <dgm:t>
        <a:bodyPr/>
        <a:lstStyle/>
        <a:p>
          <a:endParaRPr lang="en-US"/>
        </a:p>
      </dgm:t>
    </dgm:pt>
    <dgm:pt modelId="{5587EA99-98C8-4D8C-B70B-6FF119808422}" type="pres">
      <dgm:prSet presAssocID="{C3D178D3-8979-4E52-944D-B295CB8EB676}" presName="cycle" presStyleCnt="0">
        <dgm:presLayoutVars>
          <dgm:dir/>
          <dgm:resizeHandles val="exact"/>
        </dgm:presLayoutVars>
      </dgm:prSet>
      <dgm:spPr/>
    </dgm:pt>
    <dgm:pt modelId="{56E9A435-558D-4454-BC99-C95F40FC84F4}" type="pres">
      <dgm:prSet presAssocID="{D3297F19-1E66-4A2A-85E2-484029C27376}" presName="node" presStyleLbl="node1" presStyleIdx="0" presStyleCnt="3">
        <dgm:presLayoutVars>
          <dgm:bulletEnabled val="1"/>
        </dgm:presLayoutVars>
      </dgm:prSet>
      <dgm:spPr>
        <a:solidFill>
          <a:schemeClr val="accent4">
            <a:lumMod val="75000"/>
          </a:schemeClr>
        </a:solidFill>
      </dgm:spPr>
    </dgm:pt>
    <dgm:pt modelId="{54F349A7-B397-4256-8F06-EC13A4163AAE}" type="pres">
      <dgm:prSet presAssocID="{D3297F19-1E66-4A2A-85E2-484029C27376}" presName="spNode" presStyleCnt="0"/>
      <dgm:spPr/>
    </dgm:pt>
    <dgm:pt modelId="{6AF65B7F-E55E-4398-A803-743E585DFA68}" type="pres">
      <dgm:prSet presAssocID="{869CD08C-C174-4D6B-986C-983DE39C4362}" presName="sibTrans" presStyleLbl="sibTrans1D1" presStyleIdx="0" presStyleCnt="3"/>
      <dgm:spPr/>
    </dgm:pt>
    <dgm:pt modelId="{3C059736-9914-423E-AD90-7820D3F85907}" type="pres">
      <dgm:prSet presAssocID="{5905854B-CFB5-4D96-9F0B-24A246A7C90F}" presName="node" presStyleLbl="node1" presStyleIdx="1" presStyleCnt="3">
        <dgm:presLayoutVars>
          <dgm:bulletEnabled val="1"/>
        </dgm:presLayoutVars>
      </dgm:prSet>
      <dgm:spPr>
        <a:solidFill>
          <a:srgbClr val="6CC24A"/>
        </a:solidFill>
      </dgm:spPr>
    </dgm:pt>
    <dgm:pt modelId="{D1354CDF-1CF7-4D0A-A98B-C72E44F725B8}" type="pres">
      <dgm:prSet presAssocID="{5905854B-CFB5-4D96-9F0B-24A246A7C90F}" presName="spNode" presStyleCnt="0"/>
      <dgm:spPr/>
    </dgm:pt>
    <dgm:pt modelId="{E4F8CBAA-D4A9-41FC-B704-591C6FCCE2E0}" type="pres">
      <dgm:prSet presAssocID="{406C8ED7-8692-4E38-9897-0242C5DA8203}" presName="sibTrans" presStyleLbl="sibTrans1D1" presStyleIdx="1" presStyleCnt="3"/>
      <dgm:spPr/>
    </dgm:pt>
    <dgm:pt modelId="{D1EAA593-C4DD-4E74-8AB2-AC73FD5285FE}" type="pres">
      <dgm:prSet presAssocID="{F85F27F0-D8ED-4061-AD56-C92B31BEABCD}" presName="node" presStyleLbl="node1" presStyleIdx="2" presStyleCnt="3">
        <dgm:presLayoutVars>
          <dgm:bulletEnabled val="1"/>
        </dgm:presLayoutVars>
      </dgm:prSet>
      <dgm:spPr>
        <a:solidFill>
          <a:schemeClr val="accent6"/>
        </a:solidFill>
      </dgm:spPr>
    </dgm:pt>
    <dgm:pt modelId="{E24A8D1A-D256-433F-AC45-1303143D6770}" type="pres">
      <dgm:prSet presAssocID="{F85F27F0-D8ED-4061-AD56-C92B31BEABCD}" presName="spNode" presStyleCnt="0"/>
      <dgm:spPr/>
    </dgm:pt>
    <dgm:pt modelId="{D3A3C745-63FF-4316-B5F2-D68D4F14FFD2}" type="pres">
      <dgm:prSet presAssocID="{3FAD10A9-79BA-41FD-88CA-F96DD6224392}" presName="sibTrans" presStyleLbl="sibTrans1D1" presStyleIdx="2" presStyleCnt="3"/>
      <dgm:spPr/>
    </dgm:pt>
  </dgm:ptLst>
  <dgm:cxnLst>
    <dgm:cxn modelId="{6D2A5207-E9E4-4010-BE4C-EC3ED0912F14}" type="presOf" srcId="{F85F27F0-D8ED-4061-AD56-C92B31BEABCD}" destId="{D1EAA593-C4DD-4E74-8AB2-AC73FD5285FE}" srcOrd="0" destOrd="0" presId="urn:microsoft.com/office/officeart/2005/8/layout/cycle5"/>
    <dgm:cxn modelId="{CB33B122-B518-481E-B14A-97BE2D8E35B6}" srcId="{C3D178D3-8979-4E52-944D-B295CB8EB676}" destId="{F85F27F0-D8ED-4061-AD56-C92B31BEABCD}" srcOrd="2" destOrd="0" parTransId="{60D122B3-43D9-41F9-AEA9-FBE9947E8BC2}" sibTransId="{3FAD10A9-79BA-41FD-88CA-F96DD6224392}"/>
    <dgm:cxn modelId="{76B40F27-D90C-4C92-808F-CFBDCC49E520}" type="presOf" srcId="{C3D178D3-8979-4E52-944D-B295CB8EB676}" destId="{5587EA99-98C8-4D8C-B70B-6FF119808422}" srcOrd="0" destOrd="0" presId="urn:microsoft.com/office/officeart/2005/8/layout/cycle5"/>
    <dgm:cxn modelId="{7FD6CB3B-446B-4CD1-BBEB-BA9BB3DAB799}" type="presOf" srcId="{406C8ED7-8692-4E38-9897-0242C5DA8203}" destId="{E4F8CBAA-D4A9-41FC-B704-591C6FCCE2E0}" srcOrd="0" destOrd="0" presId="urn:microsoft.com/office/officeart/2005/8/layout/cycle5"/>
    <dgm:cxn modelId="{7F9EE07B-F0EC-4102-85D5-7D802F85D564}" type="presOf" srcId="{D3297F19-1E66-4A2A-85E2-484029C27376}" destId="{56E9A435-558D-4454-BC99-C95F40FC84F4}" srcOrd="0" destOrd="0" presId="urn:microsoft.com/office/officeart/2005/8/layout/cycle5"/>
    <dgm:cxn modelId="{4C73C39D-F5AA-4B26-A052-F773F7512B7A}" type="presOf" srcId="{5905854B-CFB5-4D96-9F0B-24A246A7C90F}" destId="{3C059736-9914-423E-AD90-7820D3F85907}" srcOrd="0" destOrd="0" presId="urn:microsoft.com/office/officeart/2005/8/layout/cycle5"/>
    <dgm:cxn modelId="{4F5B14A5-796F-4399-A63F-02A95483AA8A}" srcId="{C3D178D3-8979-4E52-944D-B295CB8EB676}" destId="{5905854B-CFB5-4D96-9F0B-24A246A7C90F}" srcOrd="1" destOrd="0" parTransId="{6A66A4BE-8CBC-42F9-9422-3933C37D8FAD}" sibTransId="{406C8ED7-8692-4E38-9897-0242C5DA8203}"/>
    <dgm:cxn modelId="{070F39AF-34C8-4892-960A-DB868BE21587}" type="presOf" srcId="{869CD08C-C174-4D6B-986C-983DE39C4362}" destId="{6AF65B7F-E55E-4398-A803-743E585DFA68}" srcOrd="0" destOrd="0" presId="urn:microsoft.com/office/officeart/2005/8/layout/cycle5"/>
    <dgm:cxn modelId="{C50948FA-6ADD-4CBF-A201-4EB89B071238}" type="presOf" srcId="{3FAD10A9-79BA-41FD-88CA-F96DD6224392}" destId="{D3A3C745-63FF-4316-B5F2-D68D4F14FFD2}" srcOrd="0" destOrd="0" presId="urn:microsoft.com/office/officeart/2005/8/layout/cycle5"/>
    <dgm:cxn modelId="{F65D16FB-4DA6-49ED-96AC-5D06405D5564}" srcId="{C3D178D3-8979-4E52-944D-B295CB8EB676}" destId="{D3297F19-1E66-4A2A-85E2-484029C27376}" srcOrd="0" destOrd="0" parTransId="{7136739B-F105-41DE-BF09-E95D656927AA}" sibTransId="{869CD08C-C174-4D6B-986C-983DE39C4362}"/>
    <dgm:cxn modelId="{D266E48D-0154-4968-86BA-64F70E85A05C}" type="presParOf" srcId="{5587EA99-98C8-4D8C-B70B-6FF119808422}" destId="{56E9A435-558D-4454-BC99-C95F40FC84F4}" srcOrd="0" destOrd="0" presId="urn:microsoft.com/office/officeart/2005/8/layout/cycle5"/>
    <dgm:cxn modelId="{9864E116-82A6-49A3-A124-1518C0EA8DBE}" type="presParOf" srcId="{5587EA99-98C8-4D8C-B70B-6FF119808422}" destId="{54F349A7-B397-4256-8F06-EC13A4163AAE}" srcOrd="1" destOrd="0" presId="urn:microsoft.com/office/officeart/2005/8/layout/cycle5"/>
    <dgm:cxn modelId="{40B3255B-253A-4EB1-B3CC-5B1DA608EDDD}" type="presParOf" srcId="{5587EA99-98C8-4D8C-B70B-6FF119808422}" destId="{6AF65B7F-E55E-4398-A803-743E585DFA68}" srcOrd="2" destOrd="0" presId="urn:microsoft.com/office/officeart/2005/8/layout/cycle5"/>
    <dgm:cxn modelId="{33F226FA-FACB-474A-98EB-666F9B6448B1}" type="presParOf" srcId="{5587EA99-98C8-4D8C-B70B-6FF119808422}" destId="{3C059736-9914-423E-AD90-7820D3F85907}" srcOrd="3" destOrd="0" presId="urn:microsoft.com/office/officeart/2005/8/layout/cycle5"/>
    <dgm:cxn modelId="{23C9801E-CD4A-4183-87E3-6527AE1B544D}" type="presParOf" srcId="{5587EA99-98C8-4D8C-B70B-6FF119808422}" destId="{D1354CDF-1CF7-4D0A-A98B-C72E44F725B8}" srcOrd="4" destOrd="0" presId="urn:microsoft.com/office/officeart/2005/8/layout/cycle5"/>
    <dgm:cxn modelId="{15AC9751-BE9C-457D-9D7F-F3AE33BEB2D0}" type="presParOf" srcId="{5587EA99-98C8-4D8C-B70B-6FF119808422}" destId="{E4F8CBAA-D4A9-41FC-B704-591C6FCCE2E0}" srcOrd="5" destOrd="0" presId="urn:microsoft.com/office/officeart/2005/8/layout/cycle5"/>
    <dgm:cxn modelId="{8BBCD0F9-F772-431E-A979-D10C54CA8D56}" type="presParOf" srcId="{5587EA99-98C8-4D8C-B70B-6FF119808422}" destId="{D1EAA593-C4DD-4E74-8AB2-AC73FD5285FE}" srcOrd="6" destOrd="0" presId="urn:microsoft.com/office/officeart/2005/8/layout/cycle5"/>
    <dgm:cxn modelId="{31D5E6B4-B225-45E3-8259-F8FD5B0AF50C}" type="presParOf" srcId="{5587EA99-98C8-4D8C-B70B-6FF119808422}" destId="{E24A8D1A-D256-433F-AC45-1303143D6770}" srcOrd="7" destOrd="0" presId="urn:microsoft.com/office/officeart/2005/8/layout/cycle5"/>
    <dgm:cxn modelId="{B791D146-5256-4129-AFBA-D4270870ED50}" type="presParOf" srcId="{5587EA99-98C8-4D8C-B70B-6FF119808422}" destId="{D3A3C745-63FF-4316-B5F2-D68D4F14FFD2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FDDB22-C148-4BE2-92FA-201EC40E8CB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D82B515-8D8A-44DB-B550-4588B746EF15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Data Collection</a:t>
          </a:r>
          <a:endParaRPr lang="en-US"/>
        </a:p>
      </dgm:t>
    </dgm:pt>
    <dgm:pt modelId="{12C6018C-1E4A-49BA-B21B-1F2659457C77}" type="parTrans" cxnId="{A4C86622-E9FC-46F8-9719-A565A6606961}">
      <dgm:prSet/>
      <dgm:spPr/>
    </dgm:pt>
    <dgm:pt modelId="{39CF0035-FC9A-4DC9-8F90-EF1814E3A4A6}" type="sibTrans" cxnId="{A4C86622-E9FC-46F8-9719-A565A6606961}">
      <dgm:prSet/>
      <dgm:spPr/>
    </dgm:pt>
    <dgm:pt modelId="{D3269151-1A85-45A5-BFFD-FD11BF3272B7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Anonymous Aggregation</a:t>
          </a:r>
          <a:endParaRPr lang="en-US"/>
        </a:p>
      </dgm:t>
    </dgm:pt>
    <dgm:pt modelId="{9D1474A4-C0F2-46AA-8B62-CFA56576C295}" type="parTrans" cxnId="{04510BC5-D7A5-43C9-8D5B-F1693F8D26CD}">
      <dgm:prSet/>
      <dgm:spPr/>
    </dgm:pt>
    <dgm:pt modelId="{8E2CE936-0875-4659-9457-522494B2A186}" type="sibTrans" cxnId="{04510BC5-D7A5-43C9-8D5B-F1693F8D26CD}">
      <dgm:prSet/>
      <dgm:spPr/>
    </dgm:pt>
    <dgm:pt modelId="{B6B13ED1-9F4E-48D5-8CD6-BD24B1D56EDC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Presentation</a:t>
          </a:r>
          <a:endParaRPr lang="en-US"/>
        </a:p>
      </dgm:t>
    </dgm:pt>
    <dgm:pt modelId="{8A7C3F71-AD98-4D82-B987-5F6AFDC3F33A}" type="parTrans" cxnId="{935DDD3C-6F6C-45E8-9181-438925D51887}">
      <dgm:prSet/>
      <dgm:spPr/>
    </dgm:pt>
    <dgm:pt modelId="{6A617F78-1982-4632-B715-78B5A06BBA92}" type="sibTrans" cxnId="{935DDD3C-6F6C-45E8-9181-438925D51887}">
      <dgm:prSet/>
      <dgm:spPr/>
    </dgm:pt>
    <dgm:pt modelId="{132A89B8-B3A2-4F63-9B9E-1C9A305A7E59}" type="pres">
      <dgm:prSet presAssocID="{78FDDB22-C148-4BE2-92FA-201EC40E8CBF}" presName="Name0" presStyleCnt="0">
        <dgm:presLayoutVars>
          <dgm:dir/>
          <dgm:animLvl val="lvl"/>
          <dgm:resizeHandles val="exact"/>
        </dgm:presLayoutVars>
      </dgm:prSet>
      <dgm:spPr/>
    </dgm:pt>
    <dgm:pt modelId="{4D924850-59A4-4891-A052-2FF13446BFE9}" type="pres">
      <dgm:prSet presAssocID="{1D82B515-8D8A-44DB-B550-4588B746EF15}" presName="parTxOnly" presStyleLbl="node1" presStyleIdx="0" presStyleCnt="3">
        <dgm:presLayoutVars>
          <dgm:chMax val="0"/>
          <dgm:chPref val="0"/>
          <dgm:bulletEnabled val="1"/>
        </dgm:presLayoutVars>
      </dgm:prSet>
      <dgm:spPr>
        <a:solidFill>
          <a:srgbClr val="00B5E2"/>
        </a:solidFill>
      </dgm:spPr>
    </dgm:pt>
    <dgm:pt modelId="{6D4F41D3-3D05-4A25-A647-659C1D96D179}" type="pres">
      <dgm:prSet presAssocID="{39CF0035-FC9A-4DC9-8F90-EF1814E3A4A6}" presName="parTxOnlySpace" presStyleCnt="0"/>
      <dgm:spPr/>
    </dgm:pt>
    <dgm:pt modelId="{29CE8A0A-935E-417C-B865-F7B73956DC46}" type="pres">
      <dgm:prSet presAssocID="{D3269151-1A85-45A5-BFFD-FD11BF3272B7}" presName="parTxOnly" presStyleLbl="node1" presStyleIdx="1" presStyleCnt="3">
        <dgm:presLayoutVars>
          <dgm:chMax val="0"/>
          <dgm:chPref val="0"/>
          <dgm:bulletEnabled val="1"/>
        </dgm:presLayoutVars>
      </dgm:prSet>
      <dgm:spPr>
        <a:solidFill>
          <a:srgbClr val="6CC24A"/>
        </a:solidFill>
      </dgm:spPr>
    </dgm:pt>
    <dgm:pt modelId="{D4480533-EC6B-4BF7-B4F1-DCA162E8A2A5}" type="pres">
      <dgm:prSet presAssocID="{8E2CE936-0875-4659-9457-522494B2A186}" presName="parTxOnlySpace" presStyleCnt="0"/>
      <dgm:spPr/>
    </dgm:pt>
    <dgm:pt modelId="{15C3DA20-BD4B-4C41-89AE-92B4C8CBD8D0}" type="pres">
      <dgm:prSet presAssocID="{B6B13ED1-9F4E-48D5-8CD6-BD24B1D56ED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4C86622-E9FC-46F8-9719-A565A6606961}" srcId="{78FDDB22-C148-4BE2-92FA-201EC40E8CBF}" destId="{1D82B515-8D8A-44DB-B550-4588B746EF15}" srcOrd="0" destOrd="0" parTransId="{12C6018C-1E4A-49BA-B21B-1F2659457C77}" sibTransId="{39CF0035-FC9A-4DC9-8F90-EF1814E3A4A6}"/>
    <dgm:cxn modelId="{935DDD3C-6F6C-45E8-9181-438925D51887}" srcId="{78FDDB22-C148-4BE2-92FA-201EC40E8CBF}" destId="{B6B13ED1-9F4E-48D5-8CD6-BD24B1D56EDC}" srcOrd="2" destOrd="0" parTransId="{8A7C3F71-AD98-4D82-B987-5F6AFDC3F33A}" sibTransId="{6A617F78-1982-4632-B715-78B5A06BBA92}"/>
    <dgm:cxn modelId="{CECA21B9-8192-4D48-AF2B-9C54A54765A6}" type="presOf" srcId="{B6B13ED1-9F4E-48D5-8CD6-BD24B1D56EDC}" destId="{15C3DA20-BD4B-4C41-89AE-92B4C8CBD8D0}" srcOrd="0" destOrd="0" presId="urn:microsoft.com/office/officeart/2005/8/layout/chevron1"/>
    <dgm:cxn modelId="{96CE95BD-6208-4FA2-A649-2BA0120D755D}" type="presOf" srcId="{D3269151-1A85-45A5-BFFD-FD11BF3272B7}" destId="{29CE8A0A-935E-417C-B865-F7B73956DC46}" srcOrd="0" destOrd="0" presId="urn:microsoft.com/office/officeart/2005/8/layout/chevron1"/>
    <dgm:cxn modelId="{1AE7F0C4-CB64-4E22-A5D8-57FC9E5BF248}" type="presOf" srcId="{1D82B515-8D8A-44DB-B550-4588B746EF15}" destId="{4D924850-59A4-4891-A052-2FF13446BFE9}" srcOrd="0" destOrd="0" presId="urn:microsoft.com/office/officeart/2005/8/layout/chevron1"/>
    <dgm:cxn modelId="{04510BC5-D7A5-43C9-8D5B-F1693F8D26CD}" srcId="{78FDDB22-C148-4BE2-92FA-201EC40E8CBF}" destId="{D3269151-1A85-45A5-BFFD-FD11BF3272B7}" srcOrd="1" destOrd="0" parTransId="{9D1474A4-C0F2-46AA-8B62-CFA56576C295}" sibTransId="{8E2CE936-0875-4659-9457-522494B2A186}"/>
    <dgm:cxn modelId="{A7C361CA-D214-408B-B6D1-44EDAF8604D5}" type="presOf" srcId="{78FDDB22-C148-4BE2-92FA-201EC40E8CBF}" destId="{132A89B8-B3A2-4F63-9B9E-1C9A305A7E59}" srcOrd="0" destOrd="0" presId="urn:microsoft.com/office/officeart/2005/8/layout/chevron1"/>
    <dgm:cxn modelId="{6A34C68E-34EA-47EC-B423-37CC30E4B08A}" type="presParOf" srcId="{132A89B8-B3A2-4F63-9B9E-1C9A305A7E59}" destId="{4D924850-59A4-4891-A052-2FF13446BFE9}" srcOrd="0" destOrd="0" presId="urn:microsoft.com/office/officeart/2005/8/layout/chevron1"/>
    <dgm:cxn modelId="{F06D6629-20B5-4028-9209-A27522E07170}" type="presParOf" srcId="{132A89B8-B3A2-4F63-9B9E-1C9A305A7E59}" destId="{6D4F41D3-3D05-4A25-A647-659C1D96D179}" srcOrd="1" destOrd="0" presId="urn:microsoft.com/office/officeart/2005/8/layout/chevron1"/>
    <dgm:cxn modelId="{543527E0-9ED1-4A77-9159-7072811A5CD2}" type="presParOf" srcId="{132A89B8-B3A2-4F63-9B9E-1C9A305A7E59}" destId="{29CE8A0A-935E-417C-B865-F7B73956DC46}" srcOrd="2" destOrd="0" presId="urn:microsoft.com/office/officeart/2005/8/layout/chevron1"/>
    <dgm:cxn modelId="{DA570249-B60C-4EA8-B1CF-BF7C4770FF63}" type="presParOf" srcId="{132A89B8-B3A2-4F63-9B9E-1C9A305A7E59}" destId="{D4480533-EC6B-4BF7-B4F1-DCA162E8A2A5}" srcOrd="3" destOrd="0" presId="urn:microsoft.com/office/officeart/2005/8/layout/chevron1"/>
    <dgm:cxn modelId="{B71DB87C-B2B2-4D15-90A2-318841C93A19}" type="presParOf" srcId="{132A89B8-B3A2-4F63-9B9E-1C9A305A7E59}" destId="{15C3DA20-BD4B-4C41-89AE-92B4C8CBD8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FDDB22-C148-4BE2-92FA-201EC40E8CB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</dgm:pt>
    <dgm:pt modelId="{1D82B515-8D8A-44DB-B550-4588B746EF15}">
      <dgm:prSet phldrT="[Text]" phldr="0"/>
      <dgm:spPr/>
      <dgm:t>
        <a:bodyPr/>
        <a:lstStyle/>
        <a:p>
          <a:r>
            <a:rPr lang="en-US">
              <a:latin typeface="Arial"/>
            </a:rPr>
            <a:t>Meditation</a:t>
          </a:r>
          <a:endParaRPr lang="en-US"/>
        </a:p>
      </dgm:t>
    </dgm:pt>
    <dgm:pt modelId="{12C6018C-1E4A-49BA-B21B-1F2659457C77}" type="parTrans" cxnId="{A4C86622-E9FC-46F8-9719-A565A6606961}">
      <dgm:prSet/>
      <dgm:spPr/>
    </dgm:pt>
    <dgm:pt modelId="{39CF0035-FC9A-4DC9-8F90-EF1814E3A4A6}" type="sibTrans" cxnId="{A4C86622-E9FC-46F8-9719-A565A6606961}">
      <dgm:prSet/>
      <dgm:spPr/>
      <dgm:t>
        <a:bodyPr/>
        <a:lstStyle/>
        <a:p>
          <a:endParaRPr lang="en-US"/>
        </a:p>
      </dgm:t>
    </dgm:pt>
    <dgm:pt modelId="{D3269151-1A85-45A5-BFFD-FD11BF3272B7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Breathing</a:t>
          </a:r>
          <a:endParaRPr lang="en-US"/>
        </a:p>
      </dgm:t>
    </dgm:pt>
    <dgm:pt modelId="{9D1474A4-C0F2-46AA-8B62-CFA56576C295}" type="parTrans" cxnId="{04510BC5-D7A5-43C9-8D5B-F1693F8D26CD}">
      <dgm:prSet/>
      <dgm:spPr/>
    </dgm:pt>
    <dgm:pt modelId="{8E2CE936-0875-4659-9457-522494B2A186}" type="sibTrans" cxnId="{04510BC5-D7A5-43C9-8D5B-F1693F8D26CD}">
      <dgm:prSet/>
      <dgm:spPr/>
      <dgm:t>
        <a:bodyPr/>
        <a:lstStyle/>
        <a:p>
          <a:endParaRPr lang="en-US"/>
        </a:p>
      </dgm:t>
    </dgm:pt>
    <dgm:pt modelId="{B6B13ED1-9F4E-48D5-8CD6-BD24B1D56EDC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Stretching</a:t>
          </a:r>
          <a:endParaRPr lang="en-US"/>
        </a:p>
      </dgm:t>
    </dgm:pt>
    <dgm:pt modelId="{8A7C3F71-AD98-4D82-B987-5F6AFDC3F33A}" type="parTrans" cxnId="{935DDD3C-6F6C-45E8-9181-438925D51887}">
      <dgm:prSet/>
      <dgm:spPr/>
    </dgm:pt>
    <dgm:pt modelId="{6A617F78-1982-4632-B715-78B5A06BBA92}" type="sibTrans" cxnId="{935DDD3C-6F6C-45E8-9181-438925D51887}">
      <dgm:prSet/>
      <dgm:spPr/>
      <dgm:t>
        <a:bodyPr/>
        <a:lstStyle/>
        <a:p>
          <a:endParaRPr lang="en-US"/>
        </a:p>
      </dgm:t>
    </dgm:pt>
    <dgm:pt modelId="{8198A055-177F-4E13-91A6-9156A0087169}" type="pres">
      <dgm:prSet presAssocID="{78FDDB22-C148-4BE2-92FA-201EC40E8CBF}" presName="cycle" presStyleCnt="0">
        <dgm:presLayoutVars>
          <dgm:dir/>
          <dgm:resizeHandles val="exact"/>
        </dgm:presLayoutVars>
      </dgm:prSet>
      <dgm:spPr/>
    </dgm:pt>
    <dgm:pt modelId="{18167EAF-3E60-472C-9D76-6C1785EE2A6A}" type="pres">
      <dgm:prSet presAssocID="{1D82B515-8D8A-44DB-B550-4588B746EF15}" presName="node" presStyleLbl="node1" presStyleIdx="0" presStyleCnt="3">
        <dgm:presLayoutVars>
          <dgm:bulletEnabled val="1"/>
        </dgm:presLayoutVars>
      </dgm:prSet>
      <dgm:spPr>
        <a:solidFill>
          <a:srgbClr val="00B0F0"/>
        </a:solidFill>
      </dgm:spPr>
    </dgm:pt>
    <dgm:pt modelId="{CD0E820B-A38D-4BDC-947C-2DB509BA2703}" type="pres">
      <dgm:prSet presAssocID="{39CF0035-FC9A-4DC9-8F90-EF1814E3A4A6}" presName="sibTrans" presStyleLbl="sibTrans2D1" presStyleIdx="0" presStyleCnt="3"/>
      <dgm:spPr/>
    </dgm:pt>
    <dgm:pt modelId="{2F25369A-11ED-4B5F-A86C-3B08AB11A4C3}" type="pres">
      <dgm:prSet presAssocID="{39CF0035-FC9A-4DC9-8F90-EF1814E3A4A6}" presName="connectorText" presStyleLbl="sibTrans2D1" presStyleIdx="0" presStyleCnt="3"/>
      <dgm:spPr/>
    </dgm:pt>
    <dgm:pt modelId="{494EB508-F517-48C5-A574-F1EEBA7073B1}" type="pres">
      <dgm:prSet presAssocID="{D3269151-1A85-45A5-BFFD-FD11BF3272B7}" presName="node" presStyleLbl="node1" presStyleIdx="1" presStyleCnt="3">
        <dgm:presLayoutVars>
          <dgm:bulletEnabled val="1"/>
        </dgm:presLayoutVars>
      </dgm:prSet>
      <dgm:spPr>
        <a:solidFill>
          <a:schemeClr val="accent5">
            <a:lumMod val="60000"/>
            <a:lumOff val="40000"/>
          </a:schemeClr>
        </a:solidFill>
      </dgm:spPr>
    </dgm:pt>
    <dgm:pt modelId="{077D8C18-95CB-43DA-AB5D-56183D5C31AA}" type="pres">
      <dgm:prSet presAssocID="{8E2CE936-0875-4659-9457-522494B2A186}" presName="sibTrans" presStyleLbl="sibTrans2D1" presStyleIdx="1" presStyleCnt="3"/>
      <dgm:spPr/>
    </dgm:pt>
    <dgm:pt modelId="{2A94EA9A-1F12-4670-ABE2-6D6495396025}" type="pres">
      <dgm:prSet presAssocID="{8E2CE936-0875-4659-9457-522494B2A186}" presName="connectorText" presStyleLbl="sibTrans2D1" presStyleIdx="1" presStyleCnt="3"/>
      <dgm:spPr/>
    </dgm:pt>
    <dgm:pt modelId="{4A2E752C-6BA0-4FE2-8192-784B83FF7E09}" type="pres">
      <dgm:prSet presAssocID="{B6B13ED1-9F4E-48D5-8CD6-BD24B1D56EDC}" presName="node" presStyleLbl="node1" presStyleIdx="2" presStyleCnt="3">
        <dgm:presLayoutVars>
          <dgm:bulletEnabled val="1"/>
        </dgm:presLayoutVars>
      </dgm:prSet>
      <dgm:spPr>
        <a:solidFill>
          <a:schemeClr val="accent1">
            <a:lumMod val="40000"/>
            <a:lumOff val="60000"/>
          </a:schemeClr>
        </a:solidFill>
      </dgm:spPr>
    </dgm:pt>
    <dgm:pt modelId="{40F3A52B-D70C-406B-8EE8-7D2FAAA9FC7F}" type="pres">
      <dgm:prSet presAssocID="{6A617F78-1982-4632-B715-78B5A06BBA92}" presName="sibTrans" presStyleLbl="sibTrans2D1" presStyleIdx="2" presStyleCnt="3"/>
      <dgm:spPr/>
    </dgm:pt>
    <dgm:pt modelId="{06061EDB-E2DD-4F39-9CF0-60CA6E219FCB}" type="pres">
      <dgm:prSet presAssocID="{6A617F78-1982-4632-B715-78B5A06BBA92}" presName="connectorText" presStyleLbl="sibTrans2D1" presStyleIdx="2" presStyleCnt="3"/>
      <dgm:spPr/>
    </dgm:pt>
  </dgm:ptLst>
  <dgm:cxnLst>
    <dgm:cxn modelId="{A4C86622-E9FC-46F8-9719-A565A6606961}" srcId="{78FDDB22-C148-4BE2-92FA-201EC40E8CBF}" destId="{1D82B515-8D8A-44DB-B550-4588B746EF15}" srcOrd="0" destOrd="0" parTransId="{12C6018C-1E4A-49BA-B21B-1F2659457C77}" sibTransId="{39CF0035-FC9A-4DC9-8F90-EF1814E3A4A6}"/>
    <dgm:cxn modelId="{883BC726-4474-4F27-959A-885A41B4BF24}" type="presOf" srcId="{D3269151-1A85-45A5-BFFD-FD11BF3272B7}" destId="{494EB508-F517-48C5-A574-F1EEBA7073B1}" srcOrd="0" destOrd="0" presId="urn:microsoft.com/office/officeart/2005/8/layout/cycle2"/>
    <dgm:cxn modelId="{11C49227-D149-4453-970D-9F45F1F58178}" type="presOf" srcId="{39CF0035-FC9A-4DC9-8F90-EF1814E3A4A6}" destId="{2F25369A-11ED-4B5F-A86C-3B08AB11A4C3}" srcOrd="1" destOrd="0" presId="urn:microsoft.com/office/officeart/2005/8/layout/cycle2"/>
    <dgm:cxn modelId="{4AC50F2D-F129-4300-B24A-E149640C88D1}" type="presOf" srcId="{1D82B515-8D8A-44DB-B550-4588B746EF15}" destId="{18167EAF-3E60-472C-9D76-6C1785EE2A6A}" srcOrd="0" destOrd="0" presId="urn:microsoft.com/office/officeart/2005/8/layout/cycle2"/>
    <dgm:cxn modelId="{935DDD3C-6F6C-45E8-9181-438925D51887}" srcId="{78FDDB22-C148-4BE2-92FA-201EC40E8CBF}" destId="{B6B13ED1-9F4E-48D5-8CD6-BD24B1D56EDC}" srcOrd="2" destOrd="0" parTransId="{8A7C3F71-AD98-4D82-B987-5F6AFDC3F33A}" sibTransId="{6A617F78-1982-4632-B715-78B5A06BBA92}"/>
    <dgm:cxn modelId="{A3891660-F39E-467C-8A61-23CDD8776078}" type="presOf" srcId="{8E2CE936-0875-4659-9457-522494B2A186}" destId="{077D8C18-95CB-43DA-AB5D-56183D5C31AA}" srcOrd="0" destOrd="0" presId="urn:microsoft.com/office/officeart/2005/8/layout/cycle2"/>
    <dgm:cxn modelId="{28C46E60-38D5-4EE8-931A-078827FD3111}" type="presOf" srcId="{39CF0035-FC9A-4DC9-8F90-EF1814E3A4A6}" destId="{CD0E820B-A38D-4BDC-947C-2DB509BA2703}" srcOrd="0" destOrd="0" presId="urn:microsoft.com/office/officeart/2005/8/layout/cycle2"/>
    <dgm:cxn modelId="{50794D47-3642-43B3-87A6-861549B80356}" type="presOf" srcId="{6A617F78-1982-4632-B715-78B5A06BBA92}" destId="{06061EDB-E2DD-4F39-9CF0-60CA6E219FCB}" srcOrd="1" destOrd="0" presId="urn:microsoft.com/office/officeart/2005/8/layout/cycle2"/>
    <dgm:cxn modelId="{11D7CCA1-69BF-413E-AC2E-9E1ED3280D5C}" type="presOf" srcId="{8E2CE936-0875-4659-9457-522494B2A186}" destId="{2A94EA9A-1F12-4670-ABE2-6D6495396025}" srcOrd="1" destOrd="0" presId="urn:microsoft.com/office/officeart/2005/8/layout/cycle2"/>
    <dgm:cxn modelId="{667C14BE-5152-4349-A34B-818932B845BA}" type="presOf" srcId="{78FDDB22-C148-4BE2-92FA-201EC40E8CBF}" destId="{8198A055-177F-4E13-91A6-9156A0087169}" srcOrd="0" destOrd="0" presId="urn:microsoft.com/office/officeart/2005/8/layout/cycle2"/>
    <dgm:cxn modelId="{04510BC5-D7A5-43C9-8D5B-F1693F8D26CD}" srcId="{78FDDB22-C148-4BE2-92FA-201EC40E8CBF}" destId="{D3269151-1A85-45A5-BFFD-FD11BF3272B7}" srcOrd="1" destOrd="0" parTransId="{9D1474A4-C0F2-46AA-8B62-CFA56576C295}" sibTransId="{8E2CE936-0875-4659-9457-522494B2A186}"/>
    <dgm:cxn modelId="{1F3071D7-1C80-4ABC-BEBD-0B38E2FAEBD2}" type="presOf" srcId="{B6B13ED1-9F4E-48D5-8CD6-BD24B1D56EDC}" destId="{4A2E752C-6BA0-4FE2-8192-784B83FF7E09}" srcOrd="0" destOrd="0" presId="urn:microsoft.com/office/officeart/2005/8/layout/cycle2"/>
    <dgm:cxn modelId="{A4789DF2-5C7E-4D6E-A1A0-BD7BE9CCB663}" type="presOf" srcId="{6A617F78-1982-4632-B715-78B5A06BBA92}" destId="{40F3A52B-D70C-406B-8EE8-7D2FAAA9FC7F}" srcOrd="0" destOrd="0" presId="urn:microsoft.com/office/officeart/2005/8/layout/cycle2"/>
    <dgm:cxn modelId="{2BA2272C-4F23-4861-BE41-2EF3632CD417}" type="presParOf" srcId="{8198A055-177F-4E13-91A6-9156A0087169}" destId="{18167EAF-3E60-472C-9D76-6C1785EE2A6A}" srcOrd="0" destOrd="0" presId="urn:microsoft.com/office/officeart/2005/8/layout/cycle2"/>
    <dgm:cxn modelId="{0E4BC961-0321-4B1A-BD8B-46F552C3AD44}" type="presParOf" srcId="{8198A055-177F-4E13-91A6-9156A0087169}" destId="{CD0E820B-A38D-4BDC-947C-2DB509BA2703}" srcOrd="1" destOrd="0" presId="urn:microsoft.com/office/officeart/2005/8/layout/cycle2"/>
    <dgm:cxn modelId="{7194162C-B8B3-493C-83A7-701BF1F5D142}" type="presParOf" srcId="{CD0E820B-A38D-4BDC-947C-2DB509BA2703}" destId="{2F25369A-11ED-4B5F-A86C-3B08AB11A4C3}" srcOrd="0" destOrd="0" presId="urn:microsoft.com/office/officeart/2005/8/layout/cycle2"/>
    <dgm:cxn modelId="{AE7C43B2-19F9-4421-BA00-3EA871E21858}" type="presParOf" srcId="{8198A055-177F-4E13-91A6-9156A0087169}" destId="{494EB508-F517-48C5-A574-F1EEBA7073B1}" srcOrd="2" destOrd="0" presId="urn:microsoft.com/office/officeart/2005/8/layout/cycle2"/>
    <dgm:cxn modelId="{74DA5FCF-5FF1-4E10-BBE8-07D1C2F16D44}" type="presParOf" srcId="{8198A055-177F-4E13-91A6-9156A0087169}" destId="{077D8C18-95CB-43DA-AB5D-56183D5C31AA}" srcOrd="3" destOrd="0" presId="urn:microsoft.com/office/officeart/2005/8/layout/cycle2"/>
    <dgm:cxn modelId="{31A89F9C-4BE0-4BCE-AAE1-2A0FD4923534}" type="presParOf" srcId="{077D8C18-95CB-43DA-AB5D-56183D5C31AA}" destId="{2A94EA9A-1F12-4670-ABE2-6D6495396025}" srcOrd="0" destOrd="0" presId="urn:microsoft.com/office/officeart/2005/8/layout/cycle2"/>
    <dgm:cxn modelId="{3594F719-3922-4A70-BFE8-6021FABEE871}" type="presParOf" srcId="{8198A055-177F-4E13-91A6-9156A0087169}" destId="{4A2E752C-6BA0-4FE2-8192-784B83FF7E09}" srcOrd="4" destOrd="0" presId="urn:microsoft.com/office/officeart/2005/8/layout/cycle2"/>
    <dgm:cxn modelId="{6B990DA8-F78A-4CB4-9132-28C182572738}" type="presParOf" srcId="{8198A055-177F-4E13-91A6-9156A0087169}" destId="{40F3A52B-D70C-406B-8EE8-7D2FAAA9FC7F}" srcOrd="5" destOrd="0" presId="urn:microsoft.com/office/officeart/2005/8/layout/cycle2"/>
    <dgm:cxn modelId="{6C13E2D0-456D-45CB-9757-EB5C7BDD12BA}" type="presParOf" srcId="{40F3A52B-D70C-406B-8EE8-7D2FAAA9FC7F}" destId="{06061EDB-E2DD-4F39-9CF0-60CA6E219FC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D127D8-0470-45DA-ACCD-BA9AC6CA03FC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FC5DCE1B-306C-40AD-B115-4966BE14D528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Internal Validation</a:t>
          </a:r>
          <a:endParaRPr lang="en-US"/>
        </a:p>
      </dgm:t>
    </dgm:pt>
    <dgm:pt modelId="{F2583FFB-836F-42A9-BFAC-3895B6C86BC6}" type="parTrans" cxnId="{786066D4-AFA0-4315-B7AB-7A5378811100}">
      <dgm:prSet/>
      <dgm:spPr/>
    </dgm:pt>
    <dgm:pt modelId="{F66DE0CA-223F-456F-8F15-5442BF6A723E}" type="sibTrans" cxnId="{786066D4-AFA0-4315-B7AB-7A5378811100}">
      <dgm:prSet/>
      <dgm:spPr/>
      <dgm:t>
        <a:bodyPr/>
        <a:lstStyle/>
        <a:p>
          <a:endParaRPr lang="en-US"/>
        </a:p>
      </dgm:t>
    </dgm:pt>
    <dgm:pt modelId="{E5DE8F7B-80A8-430F-92B0-676BAC1BE79E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External Validation</a:t>
          </a:r>
          <a:endParaRPr lang="en-US"/>
        </a:p>
      </dgm:t>
    </dgm:pt>
    <dgm:pt modelId="{8CAD8CCE-0B2D-4BD9-BB92-19B86FBA2741}" type="parTrans" cxnId="{1A8A6198-BD1A-4EFC-BD13-094E6ED74F38}">
      <dgm:prSet/>
      <dgm:spPr/>
    </dgm:pt>
    <dgm:pt modelId="{D266E6B8-5F15-45CC-823C-5C72C84C8010}" type="sibTrans" cxnId="{1A8A6198-BD1A-4EFC-BD13-094E6ED74F38}">
      <dgm:prSet/>
      <dgm:spPr/>
      <dgm:t>
        <a:bodyPr/>
        <a:lstStyle/>
        <a:p>
          <a:endParaRPr lang="en-US"/>
        </a:p>
      </dgm:t>
    </dgm:pt>
    <dgm:pt modelId="{A08EBFEB-B938-4D7B-94D5-106791420038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Resilience</a:t>
          </a:r>
          <a:endParaRPr lang="en-US"/>
        </a:p>
      </dgm:t>
    </dgm:pt>
    <dgm:pt modelId="{81806C16-C12F-49AB-97F0-1958835F789B}" type="parTrans" cxnId="{81E95E7F-02B5-4143-829D-3A2BE049391C}">
      <dgm:prSet/>
      <dgm:spPr/>
    </dgm:pt>
    <dgm:pt modelId="{97B41CB1-98E3-428B-BBCD-17911499E1FC}" type="sibTrans" cxnId="{81E95E7F-02B5-4143-829D-3A2BE049391C}">
      <dgm:prSet/>
      <dgm:spPr/>
    </dgm:pt>
    <dgm:pt modelId="{0BF63AA0-DA20-4FF9-A631-D66027C0E215}" type="pres">
      <dgm:prSet presAssocID="{13D127D8-0470-45DA-ACCD-BA9AC6CA03FC}" presName="linearFlow" presStyleCnt="0">
        <dgm:presLayoutVars>
          <dgm:dir/>
          <dgm:resizeHandles val="exact"/>
        </dgm:presLayoutVars>
      </dgm:prSet>
      <dgm:spPr/>
    </dgm:pt>
    <dgm:pt modelId="{05F06FCA-8D4F-49DB-A607-EBA9B4D9006C}" type="pres">
      <dgm:prSet presAssocID="{FC5DCE1B-306C-40AD-B115-4966BE14D528}" presName="node" presStyleLbl="node1" presStyleIdx="0" presStyleCnt="3">
        <dgm:presLayoutVars>
          <dgm:bulletEnabled val="1"/>
        </dgm:presLayoutVars>
      </dgm:prSet>
      <dgm:spPr>
        <a:solidFill>
          <a:schemeClr val="accent4">
            <a:lumMod val="75000"/>
          </a:schemeClr>
        </a:solidFill>
      </dgm:spPr>
    </dgm:pt>
    <dgm:pt modelId="{B49EB555-CC5C-4B2F-BB1B-AA3138B88D6F}" type="pres">
      <dgm:prSet presAssocID="{F66DE0CA-223F-456F-8F15-5442BF6A723E}" presName="spacerL" presStyleCnt="0"/>
      <dgm:spPr/>
    </dgm:pt>
    <dgm:pt modelId="{4259DE9E-BB66-45F9-B2D3-C3FF95F99889}" type="pres">
      <dgm:prSet presAssocID="{F66DE0CA-223F-456F-8F15-5442BF6A723E}" presName="sibTrans" presStyleLbl="sibTrans2D1" presStyleIdx="0" presStyleCnt="2"/>
      <dgm:spPr/>
    </dgm:pt>
    <dgm:pt modelId="{D23A11B5-9409-4F0E-ABD3-F2B97892D01D}" type="pres">
      <dgm:prSet presAssocID="{F66DE0CA-223F-456F-8F15-5442BF6A723E}" presName="spacerR" presStyleCnt="0"/>
      <dgm:spPr/>
    </dgm:pt>
    <dgm:pt modelId="{319AEE3C-FAF8-46FE-BA0B-52C8AFAEAAA4}" type="pres">
      <dgm:prSet presAssocID="{E5DE8F7B-80A8-430F-92B0-676BAC1BE79E}" presName="node" presStyleLbl="node1" presStyleIdx="1" presStyleCnt="3">
        <dgm:presLayoutVars>
          <dgm:bulletEnabled val="1"/>
        </dgm:presLayoutVars>
      </dgm:prSet>
      <dgm:spPr>
        <a:solidFill>
          <a:srgbClr val="EB6FBD"/>
        </a:solidFill>
      </dgm:spPr>
    </dgm:pt>
    <dgm:pt modelId="{61DC8097-3629-4CF7-BB0A-2C8870A764A9}" type="pres">
      <dgm:prSet presAssocID="{D266E6B8-5F15-45CC-823C-5C72C84C8010}" presName="spacerL" presStyleCnt="0"/>
      <dgm:spPr/>
    </dgm:pt>
    <dgm:pt modelId="{0FE85CCB-02AA-400C-9FBD-55240660B47F}" type="pres">
      <dgm:prSet presAssocID="{D266E6B8-5F15-45CC-823C-5C72C84C8010}" presName="sibTrans" presStyleLbl="sibTrans2D1" presStyleIdx="1" presStyleCnt="2"/>
      <dgm:spPr/>
    </dgm:pt>
    <dgm:pt modelId="{40D340ED-ECE2-47D0-AE5B-79A4E3CC322F}" type="pres">
      <dgm:prSet presAssocID="{D266E6B8-5F15-45CC-823C-5C72C84C8010}" presName="spacerR" presStyleCnt="0"/>
      <dgm:spPr/>
    </dgm:pt>
    <dgm:pt modelId="{48544DC7-0F2F-4779-9D5F-D7726A7785C6}" type="pres">
      <dgm:prSet presAssocID="{A08EBFEB-B938-4D7B-94D5-106791420038}" presName="node" presStyleLbl="node1" presStyleIdx="2" presStyleCnt="3">
        <dgm:presLayoutVars>
          <dgm:bulletEnabled val="1"/>
        </dgm:presLayoutVars>
      </dgm:prSet>
      <dgm:spPr>
        <a:solidFill>
          <a:srgbClr val="00B050"/>
        </a:solidFill>
      </dgm:spPr>
    </dgm:pt>
  </dgm:ptLst>
  <dgm:cxnLst>
    <dgm:cxn modelId="{20128920-85A0-4709-BBCA-C2785A9E212F}" type="presOf" srcId="{F66DE0CA-223F-456F-8F15-5442BF6A723E}" destId="{4259DE9E-BB66-45F9-B2D3-C3FF95F99889}" srcOrd="0" destOrd="0" presId="urn:microsoft.com/office/officeart/2005/8/layout/equation1"/>
    <dgm:cxn modelId="{946E3037-BBD2-49F6-850C-FDC2ED102C79}" type="presOf" srcId="{A08EBFEB-B938-4D7B-94D5-106791420038}" destId="{48544DC7-0F2F-4779-9D5F-D7726A7785C6}" srcOrd="0" destOrd="0" presId="urn:microsoft.com/office/officeart/2005/8/layout/equation1"/>
    <dgm:cxn modelId="{3E8EF74C-48DF-45C1-A3A8-10DF6FCA4EAE}" type="presOf" srcId="{FC5DCE1B-306C-40AD-B115-4966BE14D528}" destId="{05F06FCA-8D4F-49DB-A607-EBA9B4D9006C}" srcOrd="0" destOrd="0" presId="urn:microsoft.com/office/officeart/2005/8/layout/equation1"/>
    <dgm:cxn modelId="{81E95E7F-02B5-4143-829D-3A2BE049391C}" srcId="{13D127D8-0470-45DA-ACCD-BA9AC6CA03FC}" destId="{A08EBFEB-B938-4D7B-94D5-106791420038}" srcOrd="2" destOrd="0" parTransId="{81806C16-C12F-49AB-97F0-1958835F789B}" sibTransId="{97B41CB1-98E3-428B-BBCD-17911499E1FC}"/>
    <dgm:cxn modelId="{E7C38991-4EC2-4695-9882-014F500D3B42}" type="presOf" srcId="{E5DE8F7B-80A8-430F-92B0-676BAC1BE79E}" destId="{319AEE3C-FAF8-46FE-BA0B-52C8AFAEAAA4}" srcOrd="0" destOrd="0" presId="urn:microsoft.com/office/officeart/2005/8/layout/equation1"/>
    <dgm:cxn modelId="{1A8A6198-BD1A-4EFC-BD13-094E6ED74F38}" srcId="{13D127D8-0470-45DA-ACCD-BA9AC6CA03FC}" destId="{E5DE8F7B-80A8-430F-92B0-676BAC1BE79E}" srcOrd="1" destOrd="0" parTransId="{8CAD8CCE-0B2D-4BD9-BB92-19B86FBA2741}" sibTransId="{D266E6B8-5F15-45CC-823C-5C72C84C8010}"/>
    <dgm:cxn modelId="{25195C9D-B541-40FF-A9E6-45C12E7689CA}" type="presOf" srcId="{13D127D8-0470-45DA-ACCD-BA9AC6CA03FC}" destId="{0BF63AA0-DA20-4FF9-A631-D66027C0E215}" srcOrd="0" destOrd="0" presId="urn:microsoft.com/office/officeart/2005/8/layout/equation1"/>
    <dgm:cxn modelId="{786066D4-AFA0-4315-B7AB-7A5378811100}" srcId="{13D127D8-0470-45DA-ACCD-BA9AC6CA03FC}" destId="{FC5DCE1B-306C-40AD-B115-4966BE14D528}" srcOrd="0" destOrd="0" parTransId="{F2583FFB-836F-42A9-BFAC-3895B6C86BC6}" sibTransId="{F66DE0CA-223F-456F-8F15-5442BF6A723E}"/>
    <dgm:cxn modelId="{E124A1FE-AE6B-4DB6-9957-B037BA8F884C}" type="presOf" srcId="{D266E6B8-5F15-45CC-823C-5C72C84C8010}" destId="{0FE85CCB-02AA-400C-9FBD-55240660B47F}" srcOrd="0" destOrd="0" presId="urn:microsoft.com/office/officeart/2005/8/layout/equation1"/>
    <dgm:cxn modelId="{4317FB5F-0F26-44D6-BF1A-EF96B14428C0}" type="presParOf" srcId="{0BF63AA0-DA20-4FF9-A631-D66027C0E215}" destId="{05F06FCA-8D4F-49DB-A607-EBA9B4D9006C}" srcOrd="0" destOrd="0" presId="urn:microsoft.com/office/officeart/2005/8/layout/equation1"/>
    <dgm:cxn modelId="{9D4DBBF5-D20D-4AA9-88FD-BAC407832673}" type="presParOf" srcId="{0BF63AA0-DA20-4FF9-A631-D66027C0E215}" destId="{B49EB555-CC5C-4B2F-BB1B-AA3138B88D6F}" srcOrd="1" destOrd="0" presId="urn:microsoft.com/office/officeart/2005/8/layout/equation1"/>
    <dgm:cxn modelId="{A1FDDD6D-CDFE-493D-8A3F-4A9E9ACD3303}" type="presParOf" srcId="{0BF63AA0-DA20-4FF9-A631-D66027C0E215}" destId="{4259DE9E-BB66-45F9-B2D3-C3FF95F99889}" srcOrd="2" destOrd="0" presId="urn:microsoft.com/office/officeart/2005/8/layout/equation1"/>
    <dgm:cxn modelId="{72D36443-3754-4FE9-AFE5-EB2DB1A860AE}" type="presParOf" srcId="{0BF63AA0-DA20-4FF9-A631-D66027C0E215}" destId="{D23A11B5-9409-4F0E-ABD3-F2B97892D01D}" srcOrd="3" destOrd="0" presId="urn:microsoft.com/office/officeart/2005/8/layout/equation1"/>
    <dgm:cxn modelId="{ED5ABB63-B6A6-4DCB-99DE-9D3809E8F1EA}" type="presParOf" srcId="{0BF63AA0-DA20-4FF9-A631-D66027C0E215}" destId="{319AEE3C-FAF8-46FE-BA0B-52C8AFAEAAA4}" srcOrd="4" destOrd="0" presId="urn:microsoft.com/office/officeart/2005/8/layout/equation1"/>
    <dgm:cxn modelId="{E9E304C5-2387-47A2-B196-D9A0291D6D2F}" type="presParOf" srcId="{0BF63AA0-DA20-4FF9-A631-D66027C0E215}" destId="{61DC8097-3629-4CF7-BB0A-2C8870A764A9}" srcOrd="5" destOrd="0" presId="urn:microsoft.com/office/officeart/2005/8/layout/equation1"/>
    <dgm:cxn modelId="{92B45FBD-3D51-4B81-8604-8FB7489E98F5}" type="presParOf" srcId="{0BF63AA0-DA20-4FF9-A631-D66027C0E215}" destId="{0FE85CCB-02AA-400C-9FBD-55240660B47F}" srcOrd="6" destOrd="0" presId="urn:microsoft.com/office/officeart/2005/8/layout/equation1"/>
    <dgm:cxn modelId="{6E6C12C9-4126-4C37-9E39-C6D27FB34DFA}" type="presParOf" srcId="{0BF63AA0-DA20-4FF9-A631-D66027C0E215}" destId="{40D340ED-ECE2-47D0-AE5B-79A4E3CC322F}" srcOrd="7" destOrd="0" presId="urn:microsoft.com/office/officeart/2005/8/layout/equation1"/>
    <dgm:cxn modelId="{82B808A1-5E9C-42C0-9BF7-A7BD1B07A3FE}" type="presParOf" srcId="{0BF63AA0-DA20-4FF9-A631-D66027C0E215}" destId="{48544DC7-0F2F-4779-9D5F-D7726A7785C6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9A435-558D-4454-BC99-C95F40FC84F4}">
      <dsp:nvSpPr>
        <dsp:cNvPr id="0" name=""/>
        <dsp:cNvSpPr/>
      </dsp:nvSpPr>
      <dsp:spPr>
        <a:xfrm>
          <a:off x="1895232" y="1644"/>
          <a:ext cx="2103894" cy="1367531"/>
        </a:xfrm>
        <a:prstGeom prst="round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>
              <a:latin typeface="Arial"/>
            </a:rPr>
            <a:t>Assess</a:t>
          </a:r>
          <a:endParaRPr lang="en-US" sz="3100" b="1" kern="1200"/>
        </a:p>
      </dsp:txBody>
      <dsp:txXfrm>
        <a:off x="1961989" y="68401"/>
        <a:ext cx="1970380" cy="1234017"/>
      </dsp:txXfrm>
    </dsp:sp>
    <dsp:sp modelId="{6AF65B7F-E55E-4398-A803-743E585DFA68}">
      <dsp:nvSpPr>
        <dsp:cNvPr id="0" name=""/>
        <dsp:cNvSpPr/>
      </dsp:nvSpPr>
      <dsp:spPr>
        <a:xfrm>
          <a:off x="1125027" y="685409"/>
          <a:ext cx="3644304" cy="3644304"/>
        </a:xfrm>
        <a:custGeom>
          <a:avLst/>
          <a:gdLst/>
          <a:ahLst/>
          <a:cxnLst/>
          <a:rect l="0" t="0" r="0" b="0"/>
          <a:pathLst>
            <a:path>
              <a:moveTo>
                <a:pt x="3155853" y="580588"/>
              </a:moveTo>
              <a:arcTo wR="1822152" hR="1822152" stAng="19022942" swAng="229978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059736-9914-423E-AD90-7820D3F85907}">
      <dsp:nvSpPr>
        <dsp:cNvPr id="0" name=""/>
        <dsp:cNvSpPr/>
      </dsp:nvSpPr>
      <dsp:spPr>
        <a:xfrm>
          <a:off x="3473262" y="2734872"/>
          <a:ext cx="2103894" cy="1367531"/>
        </a:xfrm>
        <a:prstGeom prst="roundRect">
          <a:avLst/>
        </a:prstGeom>
        <a:solidFill>
          <a:srgbClr val="6CC24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>
              <a:latin typeface="Arial"/>
            </a:rPr>
            <a:t>Reset</a:t>
          </a:r>
          <a:endParaRPr lang="en-US" sz="3100" b="1" kern="1200"/>
        </a:p>
      </dsp:txBody>
      <dsp:txXfrm>
        <a:off x="3540019" y="2801629"/>
        <a:ext cx="1970380" cy="1234017"/>
      </dsp:txXfrm>
    </dsp:sp>
    <dsp:sp modelId="{E4F8CBAA-D4A9-41FC-B704-591C6FCCE2E0}">
      <dsp:nvSpPr>
        <dsp:cNvPr id="0" name=""/>
        <dsp:cNvSpPr/>
      </dsp:nvSpPr>
      <dsp:spPr>
        <a:xfrm>
          <a:off x="1125027" y="685409"/>
          <a:ext cx="3644304" cy="3644304"/>
        </a:xfrm>
        <a:custGeom>
          <a:avLst/>
          <a:gdLst/>
          <a:ahLst/>
          <a:cxnLst/>
          <a:rect l="0" t="0" r="0" b="0"/>
          <a:pathLst>
            <a:path>
              <a:moveTo>
                <a:pt x="2380398" y="3556684"/>
              </a:moveTo>
              <a:arcTo wR="1822152" hR="1822152" stAng="4329578" swAng="214084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EAA593-C4DD-4E74-8AB2-AC73FD5285FE}">
      <dsp:nvSpPr>
        <dsp:cNvPr id="0" name=""/>
        <dsp:cNvSpPr/>
      </dsp:nvSpPr>
      <dsp:spPr>
        <a:xfrm>
          <a:off x="317201" y="2734872"/>
          <a:ext cx="2103894" cy="1367531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Arial"/>
            </a:rPr>
            <a:t> </a:t>
          </a:r>
          <a:r>
            <a:rPr lang="en-US" sz="3100" b="1" kern="1200">
              <a:latin typeface="Arial"/>
            </a:rPr>
            <a:t>Reaffirm</a:t>
          </a:r>
          <a:endParaRPr lang="en-US" sz="3100" b="1" kern="1200"/>
        </a:p>
      </dsp:txBody>
      <dsp:txXfrm>
        <a:off x="383958" y="2801629"/>
        <a:ext cx="1970380" cy="1234017"/>
      </dsp:txXfrm>
    </dsp:sp>
    <dsp:sp modelId="{D3A3C745-63FF-4316-B5F2-D68D4F14FFD2}">
      <dsp:nvSpPr>
        <dsp:cNvPr id="0" name=""/>
        <dsp:cNvSpPr/>
      </dsp:nvSpPr>
      <dsp:spPr>
        <a:xfrm>
          <a:off x="1125027" y="685409"/>
          <a:ext cx="3644304" cy="3644304"/>
        </a:xfrm>
        <a:custGeom>
          <a:avLst/>
          <a:gdLst/>
          <a:ahLst/>
          <a:cxnLst/>
          <a:rect l="0" t="0" r="0" b="0"/>
          <a:pathLst>
            <a:path>
              <a:moveTo>
                <a:pt x="5923" y="1675344"/>
              </a:moveTo>
              <a:arcTo wR="1822152" hR="1822152" stAng="11077274" swAng="229978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924850-59A4-4891-A052-2FF13446BFE9}">
      <dsp:nvSpPr>
        <dsp:cNvPr id="0" name=""/>
        <dsp:cNvSpPr/>
      </dsp:nvSpPr>
      <dsp:spPr>
        <a:xfrm>
          <a:off x="1912" y="2209443"/>
          <a:ext cx="2330116" cy="932046"/>
        </a:xfrm>
        <a:prstGeom prst="chevron">
          <a:avLst/>
        </a:prstGeom>
        <a:solidFill>
          <a:srgbClr val="00B5E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"/>
            </a:rPr>
            <a:t>Data Collection</a:t>
          </a:r>
          <a:endParaRPr lang="en-US" sz="1700" kern="1200"/>
        </a:p>
      </dsp:txBody>
      <dsp:txXfrm>
        <a:off x="467935" y="2209443"/>
        <a:ext cx="1398070" cy="932046"/>
      </dsp:txXfrm>
    </dsp:sp>
    <dsp:sp modelId="{29CE8A0A-935E-417C-B865-F7B73956DC46}">
      <dsp:nvSpPr>
        <dsp:cNvPr id="0" name=""/>
        <dsp:cNvSpPr/>
      </dsp:nvSpPr>
      <dsp:spPr>
        <a:xfrm>
          <a:off x="2099017" y="2209443"/>
          <a:ext cx="2330116" cy="932046"/>
        </a:xfrm>
        <a:prstGeom prst="chevron">
          <a:avLst/>
        </a:prstGeom>
        <a:solidFill>
          <a:srgbClr val="6CC24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"/>
            </a:rPr>
            <a:t> Anonymous Aggregation</a:t>
          </a:r>
          <a:endParaRPr lang="en-US" sz="1700" kern="1200"/>
        </a:p>
      </dsp:txBody>
      <dsp:txXfrm>
        <a:off x="2565040" y="2209443"/>
        <a:ext cx="1398070" cy="932046"/>
      </dsp:txXfrm>
    </dsp:sp>
    <dsp:sp modelId="{15C3DA20-BD4B-4C41-89AE-92B4C8CBD8D0}">
      <dsp:nvSpPr>
        <dsp:cNvPr id="0" name=""/>
        <dsp:cNvSpPr/>
      </dsp:nvSpPr>
      <dsp:spPr>
        <a:xfrm>
          <a:off x="4196122" y="2209443"/>
          <a:ext cx="2330116" cy="9320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"/>
            </a:rPr>
            <a:t> Presentation</a:t>
          </a:r>
          <a:endParaRPr lang="en-US" sz="1700" kern="1200"/>
        </a:p>
      </dsp:txBody>
      <dsp:txXfrm>
        <a:off x="4662145" y="2209443"/>
        <a:ext cx="1398070" cy="9320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67EAF-3E60-472C-9D76-6C1785EE2A6A}">
      <dsp:nvSpPr>
        <dsp:cNvPr id="0" name=""/>
        <dsp:cNvSpPr/>
      </dsp:nvSpPr>
      <dsp:spPr>
        <a:xfrm>
          <a:off x="1343412" y="754"/>
          <a:ext cx="1413485" cy="1413485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</a:rPr>
            <a:t>Meditation</a:t>
          </a:r>
          <a:endParaRPr lang="en-US" sz="1500" kern="1200"/>
        </a:p>
      </dsp:txBody>
      <dsp:txXfrm>
        <a:off x="1550412" y="207754"/>
        <a:ext cx="999485" cy="999485"/>
      </dsp:txXfrm>
    </dsp:sp>
    <dsp:sp modelId="{CD0E820B-A38D-4BDC-947C-2DB509BA2703}">
      <dsp:nvSpPr>
        <dsp:cNvPr id="0" name=""/>
        <dsp:cNvSpPr/>
      </dsp:nvSpPr>
      <dsp:spPr>
        <a:xfrm rot="3600000">
          <a:off x="2387551" y="1379243"/>
          <a:ext cx="376299" cy="477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415774" y="1425770"/>
        <a:ext cx="263409" cy="286231"/>
      </dsp:txXfrm>
    </dsp:sp>
    <dsp:sp modelId="{494EB508-F517-48C5-A574-F1EEBA7073B1}">
      <dsp:nvSpPr>
        <dsp:cNvPr id="0" name=""/>
        <dsp:cNvSpPr/>
      </dsp:nvSpPr>
      <dsp:spPr>
        <a:xfrm>
          <a:off x="2405154" y="1839745"/>
          <a:ext cx="1413485" cy="1413485"/>
        </a:xfrm>
        <a:prstGeom prst="ellipse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</a:rPr>
            <a:t> Breathing</a:t>
          </a:r>
          <a:endParaRPr lang="en-US" sz="1500" kern="1200"/>
        </a:p>
      </dsp:txBody>
      <dsp:txXfrm>
        <a:off x="2612154" y="2046745"/>
        <a:ext cx="999485" cy="999485"/>
      </dsp:txXfrm>
    </dsp:sp>
    <dsp:sp modelId="{077D8C18-95CB-43DA-AB5D-56183D5C31AA}">
      <dsp:nvSpPr>
        <dsp:cNvPr id="0" name=""/>
        <dsp:cNvSpPr/>
      </dsp:nvSpPr>
      <dsp:spPr>
        <a:xfrm rot="10800000">
          <a:off x="1872655" y="2307962"/>
          <a:ext cx="376299" cy="477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1985545" y="2403372"/>
        <a:ext cx="263409" cy="286231"/>
      </dsp:txXfrm>
    </dsp:sp>
    <dsp:sp modelId="{4A2E752C-6BA0-4FE2-8192-784B83FF7E09}">
      <dsp:nvSpPr>
        <dsp:cNvPr id="0" name=""/>
        <dsp:cNvSpPr/>
      </dsp:nvSpPr>
      <dsp:spPr>
        <a:xfrm>
          <a:off x="281670" y="1839745"/>
          <a:ext cx="1413485" cy="1413485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</a:rPr>
            <a:t> Stretching</a:t>
          </a:r>
          <a:endParaRPr lang="en-US" sz="1500" kern="1200"/>
        </a:p>
      </dsp:txBody>
      <dsp:txXfrm>
        <a:off x="488670" y="2046745"/>
        <a:ext cx="999485" cy="999485"/>
      </dsp:txXfrm>
    </dsp:sp>
    <dsp:sp modelId="{40F3A52B-D70C-406B-8EE8-7D2FAAA9FC7F}">
      <dsp:nvSpPr>
        <dsp:cNvPr id="0" name=""/>
        <dsp:cNvSpPr/>
      </dsp:nvSpPr>
      <dsp:spPr>
        <a:xfrm rot="18000000">
          <a:off x="1325809" y="1397689"/>
          <a:ext cx="376299" cy="4770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54032" y="1541982"/>
        <a:ext cx="263409" cy="2862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F06FCA-8D4F-49DB-A607-EBA9B4D9006C}">
      <dsp:nvSpPr>
        <dsp:cNvPr id="0" name=""/>
        <dsp:cNvSpPr/>
      </dsp:nvSpPr>
      <dsp:spPr>
        <a:xfrm>
          <a:off x="1035" y="1812599"/>
          <a:ext cx="1372954" cy="1372954"/>
        </a:xfrm>
        <a:prstGeom prst="ellipse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</a:rPr>
            <a:t> Internal Validation</a:t>
          </a:r>
          <a:endParaRPr lang="en-US" sz="1500" kern="1200"/>
        </a:p>
      </dsp:txBody>
      <dsp:txXfrm>
        <a:off x="202099" y="2013663"/>
        <a:ext cx="970826" cy="970826"/>
      </dsp:txXfrm>
    </dsp:sp>
    <dsp:sp modelId="{4259DE9E-BB66-45F9-B2D3-C3FF95F99889}">
      <dsp:nvSpPr>
        <dsp:cNvPr id="0" name=""/>
        <dsp:cNvSpPr/>
      </dsp:nvSpPr>
      <dsp:spPr>
        <a:xfrm>
          <a:off x="1485474" y="2100920"/>
          <a:ext cx="796313" cy="79631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591025" y="2405430"/>
        <a:ext cx="585211" cy="187293"/>
      </dsp:txXfrm>
    </dsp:sp>
    <dsp:sp modelId="{319AEE3C-FAF8-46FE-BA0B-52C8AFAEAAA4}">
      <dsp:nvSpPr>
        <dsp:cNvPr id="0" name=""/>
        <dsp:cNvSpPr/>
      </dsp:nvSpPr>
      <dsp:spPr>
        <a:xfrm>
          <a:off x="2393272" y="1812599"/>
          <a:ext cx="1372954" cy="1372954"/>
        </a:xfrm>
        <a:prstGeom prst="ellipse">
          <a:avLst/>
        </a:prstGeom>
        <a:solidFill>
          <a:srgbClr val="EB6FB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</a:rPr>
            <a:t> External Validation</a:t>
          </a:r>
          <a:endParaRPr lang="en-US" sz="1500" kern="1200"/>
        </a:p>
      </dsp:txBody>
      <dsp:txXfrm>
        <a:off x="2594336" y="2013663"/>
        <a:ext cx="970826" cy="970826"/>
      </dsp:txXfrm>
    </dsp:sp>
    <dsp:sp modelId="{0FE85CCB-02AA-400C-9FBD-55240660B47F}">
      <dsp:nvSpPr>
        <dsp:cNvPr id="0" name=""/>
        <dsp:cNvSpPr/>
      </dsp:nvSpPr>
      <dsp:spPr>
        <a:xfrm>
          <a:off x="3877710" y="2100920"/>
          <a:ext cx="796313" cy="796313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983261" y="2264960"/>
        <a:ext cx="585211" cy="468233"/>
      </dsp:txXfrm>
    </dsp:sp>
    <dsp:sp modelId="{48544DC7-0F2F-4779-9D5F-D7726A7785C6}">
      <dsp:nvSpPr>
        <dsp:cNvPr id="0" name=""/>
        <dsp:cNvSpPr/>
      </dsp:nvSpPr>
      <dsp:spPr>
        <a:xfrm>
          <a:off x="4785508" y="1812599"/>
          <a:ext cx="1372954" cy="1372954"/>
        </a:xfrm>
        <a:prstGeom prst="ellipse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</a:rPr>
            <a:t>Resilience</a:t>
          </a:r>
          <a:endParaRPr lang="en-US" sz="1500" kern="1200"/>
        </a:p>
      </dsp:txBody>
      <dsp:txXfrm>
        <a:off x="4986572" y="2013663"/>
        <a:ext cx="970826" cy="970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556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9" name="Rectangle 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35638" y="8685213"/>
            <a:ext cx="1120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6A48D351-BF5F-7D49-8150-A7E8E8CC44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3643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68300" y="4343400"/>
            <a:ext cx="6121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556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49925" y="8685213"/>
            <a:ext cx="1106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B976D8D5-0ECD-3A4D-8E63-E16D685F06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3953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80010" indent="-80010" algn="l" defTabSz="320040" rtl="0" eaLnBrk="0" fontAlgn="base" hangingPunct="0">
      <a:lnSpc>
        <a:spcPct val="90000"/>
      </a:lnSpc>
      <a:spcBef>
        <a:spcPts val="70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1pPr>
    <a:lvl2pPr marL="40005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2pPr>
    <a:lvl3pPr marL="72009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3pPr>
    <a:lvl4pPr marL="104013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4pPr>
    <a:lvl5pPr marL="136017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5pPr>
    <a:lvl6pPr marL="160020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92024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24028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56032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AD99D68-8FB8-A94E-AA84-8CC3DEF4C57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09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/>
                <a:ea typeface="Arial Unicode MS"/>
                <a:cs typeface="Arial"/>
              </a:rPr>
              <a:t>Why is this application called </a:t>
            </a:r>
            <a:r>
              <a:rPr lang="en-US" err="1">
                <a:latin typeface="Arial"/>
                <a:ea typeface="Arial Unicode MS"/>
                <a:cs typeface="Arial"/>
              </a:rPr>
              <a:t>Knightingale</a:t>
            </a:r>
          </a:p>
          <a:p>
            <a:r>
              <a:rPr lang="en-US">
                <a:latin typeface="Arial"/>
                <a:ea typeface="Arial Unicode MS"/>
                <a:cs typeface="Arial"/>
              </a:rPr>
              <a:t>We look to carry out the legacy of Florence Nightingale herself</a:t>
            </a:r>
            <a:endParaRPr lang="en-US">
              <a:cs typeface="Arial"/>
            </a:endParaRPr>
          </a:p>
          <a:p>
            <a:r>
              <a:rPr lang="en-US">
                <a:latin typeface="Arial"/>
                <a:ea typeface="Arial Unicode MS"/>
                <a:cs typeface="Arial"/>
              </a:rPr>
              <a:t>Improving the environment...in which nurses practice</a:t>
            </a:r>
            <a:endParaRPr lang="en-US">
              <a:cs typeface="Arial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A9C3FD4-ADAA-5F49-9797-5CC50E9DA39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69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Arial Unicode MS"/>
                <a:cs typeface="Calibri"/>
              </a:rPr>
              <a:t>Our team is eager to innovate for helthier and bright nursing future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92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/>
                <a:ea typeface="Arial Unicode MS"/>
                <a:cs typeface="Arial"/>
              </a:rPr>
              <a:t>Team </a:t>
            </a:r>
            <a:r>
              <a:rPr lang="en-US" err="1">
                <a:latin typeface="Arial"/>
                <a:ea typeface="Arial Unicode MS"/>
                <a:cs typeface="Arial"/>
              </a:rPr>
              <a:t>Knightingale</a:t>
            </a:r>
          </a:p>
          <a:p>
            <a:r>
              <a:rPr lang="en-US">
                <a:latin typeface="Arial"/>
                <a:ea typeface="Arial Unicode MS"/>
                <a:cs typeface="Arial"/>
              </a:rPr>
              <a:t>Data driven solutions for combating nurse burnout</a:t>
            </a:r>
            <a:endParaRPr lang="en-US">
              <a:cs typeface="Arial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69BBB27-397A-DA40-BBE7-E2723269D5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12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Arial Unicode MS"/>
                <a:cs typeface="Calibri"/>
              </a:rPr>
              <a:t>Alcohol</a:t>
            </a:r>
          </a:p>
          <a:p>
            <a:pPr>
              <a:buNone/>
            </a:pPr>
            <a:r>
              <a:rPr lang="en-US">
                <a:latin typeface="Calibri"/>
                <a:ea typeface="Arial Unicode MS"/>
                <a:cs typeface="Calibri"/>
              </a:rPr>
              <a:t>Losing Interest in Family</a:t>
            </a:r>
            <a:endParaRPr lang="en-US">
              <a:latin typeface="Calibri"/>
              <a:cs typeface="Calibri"/>
            </a:endParaRPr>
          </a:p>
          <a:p>
            <a:pPr>
              <a:buNone/>
            </a:pPr>
            <a:r>
              <a:rPr lang="en-US">
                <a:latin typeface="Calibri"/>
                <a:ea typeface="Arial Unicode MS"/>
                <a:cs typeface="Calibri"/>
              </a:rPr>
              <a:t>Depression and Getting Old</a:t>
            </a:r>
          </a:p>
          <a:p>
            <a:pPr>
              <a:buNone/>
            </a:pPr>
            <a:r>
              <a:rPr lang="en-US">
                <a:latin typeface="Calibri"/>
                <a:ea typeface="Arial Unicode MS"/>
                <a:cs typeface="Calibri"/>
              </a:rPr>
              <a:t>Actually burn out!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4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C55A58F-9394-4247-9F13-280A6AB99EC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16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Arial"/>
                <a:ea typeface="Arial Unicode MS"/>
                <a:cs typeface="Arial"/>
              </a:rPr>
              <a:t>Knightingale</a:t>
            </a:r>
            <a:r>
              <a:rPr lang="en-US">
                <a:latin typeface="Arial"/>
                <a:ea typeface="Arial Unicode MS"/>
                <a:cs typeface="Arial"/>
              </a:rPr>
              <a:t> looks to make change on different levels</a:t>
            </a:r>
          </a:p>
          <a:p>
            <a:r>
              <a:rPr lang="en-US">
                <a:latin typeface="Arial"/>
                <a:ea typeface="Arial Unicode MS"/>
                <a:cs typeface="Arial"/>
              </a:rPr>
              <a:t>From the microlevel, it offers a safe place for nurses to feel safe, calm, and heard</a:t>
            </a:r>
          </a:p>
          <a:p>
            <a:r>
              <a:rPr lang="en-US">
                <a:latin typeface="Arial"/>
                <a:ea typeface="Arial Unicode MS"/>
                <a:cs typeface="Arial"/>
              </a:rPr>
              <a:t>From a macro level, it helps organizations find solutions with the data collected</a:t>
            </a:r>
          </a:p>
          <a:p>
            <a:r>
              <a:rPr lang="en-US">
                <a:latin typeface="Arial"/>
                <a:ea typeface="Arial Unicode MS"/>
                <a:cs typeface="Arial"/>
              </a:rPr>
              <a:t>Together, it helps promote a better environment to prevent burnout</a:t>
            </a:r>
            <a:endParaRPr lang="en-US">
              <a:cs typeface="Arial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6A777E6-51E1-5042-8E03-A40029ECF7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68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Arial"/>
                <a:ea typeface="Arial Unicode MS"/>
                <a:cs typeface="Arial"/>
              </a:rPr>
              <a:t>Knightingale</a:t>
            </a:r>
            <a:r>
              <a:rPr lang="en-US">
                <a:latin typeface="Arial"/>
                <a:ea typeface="Arial Unicode MS"/>
                <a:cs typeface="Arial"/>
              </a:rPr>
              <a:t> is a disruptor in both data collection and nursing-centered resilience</a:t>
            </a:r>
          </a:p>
          <a:p>
            <a:r>
              <a:rPr lang="en-US">
                <a:latin typeface="Arial"/>
                <a:ea typeface="Arial Unicode MS"/>
                <a:cs typeface="Arial"/>
              </a:rPr>
              <a:t>We believe this app can truly improve nursing with gradual adaptation and not just offer a temporary fix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907B63C-4422-9B4A-BE25-16919E63DE1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36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/>
                <a:ea typeface="Arial Unicode MS"/>
                <a:cs typeface="Arial"/>
              </a:rPr>
              <a:t>Scalability of </a:t>
            </a:r>
            <a:r>
              <a:rPr lang="en-US" err="1">
                <a:latin typeface="Arial"/>
                <a:ea typeface="Arial Unicode MS"/>
                <a:cs typeface="Arial"/>
              </a:rPr>
              <a:t>Knightingale</a:t>
            </a:r>
            <a:r>
              <a:rPr lang="en-US">
                <a:latin typeface="Arial"/>
                <a:ea typeface="Arial Unicode MS"/>
                <a:cs typeface="Arial"/>
              </a:rPr>
              <a:t> extends the more it is adapted</a:t>
            </a:r>
            <a:endParaRPr lang="en-US">
              <a:cs typeface="Arial"/>
            </a:endParaRPr>
          </a:p>
          <a:p>
            <a:r>
              <a:rPr lang="en-US">
                <a:latin typeface="Arial"/>
                <a:ea typeface="Arial Unicode MS"/>
                <a:cs typeface="Arial"/>
              </a:rPr>
              <a:t>At the individual level, nurses reap the reward of lessening burnout</a:t>
            </a:r>
          </a:p>
          <a:p>
            <a:r>
              <a:rPr lang="en-US">
                <a:latin typeface="Arial"/>
                <a:ea typeface="Arial Unicode MS"/>
                <a:cs typeface="Arial"/>
              </a:rPr>
              <a:t>At the group experience, scores can be compared between hospital units or groups to identify best leadership practices within the organization</a:t>
            </a:r>
          </a:p>
          <a:p>
            <a:r>
              <a:rPr lang="en-US">
                <a:latin typeface="Arial"/>
                <a:ea typeface="Arial Unicode MS"/>
                <a:cs typeface="Arial"/>
              </a:rPr>
              <a:t>At the system level, researchers can use the anonymized data to make discoveries about the nursing field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A4F4D4E-C94D-6F49-B37D-929448E583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09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/>
                <a:ea typeface="Arial Unicode MS"/>
                <a:cs typeface="Arial"/>
              </a:rPr>
              <a:t>There are many ways to expand the application for a more wholistic application software going forward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F8F9966-95B2-2846-89CA-D9EEB4A7134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8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/>
                <a:ea typeface="Arial Unicode MS"/>
                <a:cs typeface="Arial"/>
              </a:rPr>
              <a:t>Currently, we are looking for opportunity to be able to implement this software with current partners in health</a:t>
            </a:r>
            <a:endParaRPr lang="en-US"/>
          </a:p>
          <a:p>
            <a:r>
              <a:rPr lang="en-US">
                <a:latin typeface="Arial"/>
                <a:ea typeface="Arial Unicode MS"/>
                <a:cs typeface="Arial"/>
              </a:rPr>
              <a:t>It could save your organization  $40,000 – $64,000 for each nurse that is saved from burnout</a:t>
            </a:r>
            <a:endParaRPr lang="en-US"/>
          </a:p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57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420977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2367251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C7CF9-D9AF-D448-B4A7-008ACC888A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DA31DAA-AF3D-4F32-9439-8E5262D64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22682"/>
          <a:stretch/>
        </p:blipFill>
        <p:spPr>
          <a:xfrm>
            <a:off x="2622297" y="6164857"/>
            <a:ext cx="3016503" cy="6960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magent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, sub magenta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810453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ACCF9F-8C09-4CF5-898D-11222621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C2ECB-A4FE-4288-8FCC-BBE730F1B39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F6632-A536-4E61-832D-097A4041BD3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50AF9-85EE-431B-BD54-F1FC8C6D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60B6D8-A902-42D8-AB46-12D035F9250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023ADA1-AE77-4E30-9860-A25034135C4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multi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1EC1A14-743D-4EE0-A878-60807D3B44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" y="1948212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38524962-5303-462F-AFF4-6DD4D159CBD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91237" y="1945660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29742B1-CD48-4F91-AFDF-D371A06C7A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72874" y="1952040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47CD88C-B619-41B1-A824-C7444ACE32F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54510" y="1961445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62F96FA4-7CD5-434D-A000-4FC32EC3392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3891865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BBEE7ABE-77AD-4A40-ADED-D83B23F64A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1237" y="3889313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370C06F7-5603-41E6-8BD9-06EDA6C6022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72874" y="3895693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A2C71AB9-038D-4843-9665-137E2D47BE4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954510" y="3905098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FA94-6B37-49F1-850E-3358476D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20CB62-9910-41B7-AE83-DF549EE6D6E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709774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9732-053F-4710-A1A5-3FB81948A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15143D-07D7-4953-9034-85742E3783E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7341B4C-7F27-49E4-ABF9-B6FED1C3E5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3C15858-F7D2-448E-AC37-B9D644F6BD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689D7-D8FA-4F51-9AA0-F53B8612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8C8B9-19E9-48BB-B9CB-00227891D9C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DC31D03-1592-4FFD-A8B8-E8D0941E316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header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78"/>
            <a:ext cx="10972800" cy="390428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500" b="1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681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7AF03CF5-4739-4CC7-AEE2-0B9F7454F4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F2A2F-0AA0-4515-934D-5D4BC938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354D-3E5E-4E4A-9CA0-60C3AEE5C72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520DDBA-6507-43D9-B5D6-89F38C956D5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2266122"/>
            <a:ext cx="10972800" cy="36532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2096843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09431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5F0E6-1418-304D-A3B5-7877DF7DD1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637403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har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78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000" dirty="0" smtClean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50D3E58-915E-457E-AED4-0288379A0A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55E13-02BE-4E33-B183-388B5848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9B263-0D8F-40A0-A832-EF1BE0984DB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C504591F-D3FF-43BE-BDD3-44D31344A5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D6D03-C1C3-4357-B38C-ACA608B3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E908F-6C9E-4AA3-9F59-8ED5F603DA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8527A99-8CC5-4235-BC4F-5ABE0627F22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B79D711-EF61-4011-9FA6-6FDB01FB16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52491-CA22-4328-97AB-8EE9D2FA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778AE-4C3E-40AD-9573-E0858D43120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D50DC96-D21B-4D16-93D7-9A8D148BBEC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94F8BE6-6407-4DDB-837A-578478BA1FE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8744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A105EBD-351D-4505-98DB-920A7CDF30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E3E10-278E-41E3-B8A0-C73ADA2C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A62B7-E758-4594-B5E7-6F001A3CB10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323909A-81C3-4277-9039-921D923903B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AAF54C2-8FC0-4DD0-9AA2-8C9B0214D6D5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38918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79EA6ED1-A2B2-43FF-B4A8-651685E8F2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ABC5773-4523-4921-89C9-CC89919286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C8F46-B352-4510-97D0-BE486D8D8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F6AB7-D22C-40D5-BF0E-EE8000C5BF4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CFC7D71-9B07-42C1-9728-35E0E94E8FC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6203159-F37F-48BC-BD51-5BFE655249E7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38918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400834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A5E5E89-9046-4B92-81F8-9FE18634F9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FA1F13-D00D-4129-B06E-EC06EA440B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035C5-22EB-4249-A65B-DF616251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868CF-4AEC-4320-B897-E2C930BE17E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7DBC7AF-8BED-44DE-9C7F-512660417EE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4AEBAA0A-9D44-4D9C-B711-B7FECFEEAAA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8744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51308F76-0F94-4162-90ED-49AB65EECF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EF6C625-7DFB-4BC9-8909-7AFEFE6B8D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E2662-2467-4E27-B0DA-15E2AAC8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03843-1005-4A82-8512-DCCA81735EF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9F098F2-E403-43AF-85C3-42BF610FEBB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080248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EE6BD3F-0350-4B57-82B2-CDCBC465804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600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ne 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D5B29B-D593-414D-9905-2654EE1F88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08706A0-D22F-4B03-AD09-292FF11265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3EB15A-5BC3-4367-BB21-CCA11C7536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3250" y="1406632"/>
            <a:ext cx="5143500" cy="371157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D7D64E5-E39C-492B-9373-C950F64EBD4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3186" y="1406633"/>
            <a:ext cx="5143500" cy="36174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26E0646-0EC1-4A19-8A27-410C2E58923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3251" y="1826717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995C9AD-54B7-4111-ABEA-B510643D6D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43186" y="1826717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B356183-1EB8-4EF2-B0BB-F990BD15DF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186" y="3110085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20B8A66-6880-43D3-8122-B6ACEB66A0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251" y="3110085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BA18470-B9C2-464B-B53B-54F7DDBB8A0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3250" y="2589737"/>
            <a:ext cx="5143500" cy="519636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8B1B4F8-FD1B-44C6-AD8B-3D133852470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45250" y="2589737"/>
            <a:ext cx="5143500" cy="519636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67E46BF-FF09-469A-BC1B-948A6FDBEA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17503" y="3956568"/>
            <a:ext cx="2137868" cy="398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EF7A047-DC61-43FF-8686-C213B567E4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65434" y="3956568"/>
            <a:ext cx="2116967" cy="398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269DF5D-3FA3-4059-973F-3FE193DE0E4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65435" y="4482056"/>
            <a:ext cx="2116966" cy="1168195"/>
          </a:xfrm>
        </p:spPr>
        <p:txBody>
          <a:bodyPr/>
          <a:lstStyle>
            <a:lvl1pPr marL="198112" indent="-198112">
              <a:spcBef>
                <a:spcPts val="800"/>
              </a:spcBef>
              <a:buFont typeface="Arial" panose="020B0604020202020204" pitchFamily="34" charset="0"/>
              <a:buChar char="•"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F35EC680-5173-4D51-9F43-B5ABF0130B9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17503" y="4482056"/>
            <a:ext cx="2137867" cy="1168195"/>
          </a:xfrm>
        </p:spPr>
        <p:txBody>
          <a:bodyPr/>
          <a:lstStyle>
            <a:lvl1pPr marL="198112" indent="-198112">
              <a:spcBef>
                <a:spcPts val="800"/>
              </a:spcBef>
              <a:buFont typeface="Arial" panose="020B0604020202020204" pitchFamily="34" charset="0"/>
              <a:buChar char="•"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DAFBC1F-1BD0-47A1-A67C-290314D3F66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29943" y="4482056"/>
            <a:ext cx="1438975" cy="116819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FE857EBA-E4D8-4A75-B09D-1678C7F7EB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29945" y="3898709"/>
            <a:ext cx="1438974" cy="519636"/>
          </a:xfrm>
        </p:spPr>
        <p:txBody>
          <a:bodyPr/>
          <a:lstStyle>
            <a:lvl1pPr marL="0" indent="0">
              <a:buNone/>
              <a:defRPr sz="3667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A708712-0D12-46A2-AA01-0ACC7D63330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133681" y="4482056"/>
            <a:ext cx="1412289" cy="116819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3C77796-ADDC-42C7-9A84-710C309664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33683" y="3898709"/>
            <a:ext cx="1412288" cy="519636"/>
          </a:xfrm>
        </p:spPr>
        <p:txBody>
          <a:bodyPr/>
          <a:lstStyle>
            <a:lvl1pPr marL="0" indent="0">
              <a:buNone/>
              <a:defRPr sz="366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8D3A5-77FA-4FE7-AF20-8ED6E498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CF1C3-A10F-4592-BC63-5F5FCD2A7480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40652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4BE6475-7D45-4EB4-9A82-F07E160458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5836718-9BE9-4DF7-BFF0-67B38F0C2F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B29F8-F766-4EEA-AF0A-8D7125B1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DBF51-BDD9-47D4-9794-DE9814A353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5E8EF69-874A-4E0D-AD1E-091E247D885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47EF838-90C8-498B-BDB5-00F7E3918ACF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44924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1BDA823C-A7CA-4268-A35C-1C4D5D386E2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080248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lumns 1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2BFE4F-52EC-EA4C-8174-6D0AB121C043}"/>
              </a:ext>
            </a:extLst>
          </p:cNvPr>
          <p:cNvSpPr/>
          <p:nvPr userDrawn="1"/>
        </p:nvSpPr>
        <p:spPr bwMode="auto">
          <a:xfrm>
            <a:off x="57765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29C99D-1F64-7E4F-B8C3-B8B45961F027}"/>
              </a:ext>
            </a:extLst>
          </p:cNvPr>
          <p:cNvSpPr/>
          <p:nvPr userDrawn="1"/>
        </p:nvSpPr>
        <p:spPr bwMode="auto">
          <a:xfrm>
            <a:off x="4349566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B694DC-BD9A-A442-9ACD-4F245C97A9FC}"/>
              </a:ext>
            </a:extLst>
          </p:cNvPr>
          <p:cNvSpPr/>
          <p:nvPr userDrawn="1"/>
        </p:nvSpPr>
        <p:spPr bwMode="auto">
          <a:xfrm>
            <a:off x="810240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DC70B-08BA-B44B-8C3E-30BE82F98C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08756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E90F85-A45B-EB4F-885E-BDA161417B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8452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81FD44C-15D5-4E4E-9A40-D4A5205C1D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9047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D6CA6-DC3E-9040-8CD5-3433B67B4B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47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60DC261-35D6-E54B-AA97-58927CE6AFF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8452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74439E9-4AE9-914D-B1E8-BB781BAEC9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08756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AFC3A3-49BC-48B6-994B-13C419EE35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4630112-4D3B-4327-AFEF-69A672DE5E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AAEAE-89AB-410F-B047-51B7B897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2A7E4-4B92-4774-AD3F-A153E94D600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504574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93E8CB-0D3D-4731-9E50-5EB436EA83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5330B4-3113-4E4F-A7F6-866902B8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200874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341D-678F-0543-BC1F-DAF878E5E6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0" y="3883026"/>
            <a:ext cx="3505200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9755F0-C41E-2B45-9AED-E932B414A0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3736" y="3883026"/>
            <a:ext cx="3513667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9C5B03-CACE-A542-91AC-BA0C8C02000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77201" y="3883026"/>
            <a:ext cx="3505199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E7F73C9-3F48-455D-BFC8-C12C2A65E4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BD1F65-AD45-4791-98F4-368824440B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F42EE2-082F-4851-A3A4-5F91F764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5BD6E0-A478-4558-BA34-89E7ADD65AC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05E081D3-F617-4754-91D1-0F2E123DA75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599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C6E1660A-D1C9-4932-8728-14A2890934CB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344924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B347574D-1A5A-4A37-8968-553E8EFD3C86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080248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4517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lumns 1x3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349193" y="1570154"/>
            <a:ext cx="3493057" cy="414422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06035" y="1570154"/>
            <a:ext cx="3510883" cy="414422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3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8074527" y="1569984"/>
            <a:ext cx="3510883" cy="415175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03B4520-2D4F-4A32-9620-E39F9D8317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DDC5C370-387B-4E4A-8091-666F1171BA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56A56-88DF-4BD5-9EC5-D8DDC38F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FB3D86-567F-4B85-BBBC-38136C9BDAE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B49C11D-D2B9-4750-B362-440439336BA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09599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DC67EEFC-7974-489E-B530-DF12A47D36E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44924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A402F6B-DC35-43F1-A608-7D25A4EECA1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080248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972204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,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Full Bleed Image</a:t>
            </a:r>
          </a:p>
          <a:p>
            <a:endParaRPr lang="en-US"/>
          </a:p>
          <a:p>
            <a:r>
              <a:rPr lang="en-US"/>
              <a:t>No 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C2B95-F1C7-464B-AB21-EB73C1EE9B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8961680-1199-41F6-9E55-884BD6764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367" y="5694564"/>
            <a:ext cx="10972800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95566D2-55E9-4018-95A0-B86821206B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5340" y="6055668"/>
            <a:ext cx="10972800" cy="230832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,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3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Full Bleed Image</a:t>
            </a:r>
          </a:p>
          <a:p>
            <a:endParaRPr lang="en-US"/>
          </a:p>
          <a:p>
            <a:r>
              <a:rPr lang="en-US"/>
              <a:t>No Copy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260E95-878A-4B35-BD39-8D05DCD28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367" y="5694564"/>
            <a:ext cx="10972800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819CDBF-C301-485C-AA5A-C96D10B026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5340" y="6055668"/>
            <a:ext cx="10972800" cy="230832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AE0943-49E5-4B67-995B-D2294CDFFC3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83439"/>
            <a:ext cx="10981267" cy="1538883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83439"/>
            <a:ext cx="10981267" cy="1538883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70615"/>
            <a:ext cx="10981267" cy="1564531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&amp;J Signature">
    <p:bg>
      <p:bgPr>
        <a:solidFill>
          <a:srgbClr val="F4F4F4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39038898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367" y="378458"/>
            <a:ext cx="10145760" cy="577081"/>
          </a:xfrm>
        </p:spPr>
        <p:txBody>
          <a:bodyPr/>
          <a:lstStyle>
            <a:lvl1pPr>
              <a:defRPr sz="37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/>
          </p:nvPr>
        </p:nvSpPr>
        <p:spPr>
          <a:xfrm>
            <a:off x="601601" y="1713178"/>
            <a:ext cx="10985780" cy="4193910"/>
          </a:xfrm>
        </p:spPr>
        <p:txBody>
          <a:bodyPr/>
          <a:lstStyle>
            <a:lvl1pPr marL="0" marR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Click to edit Master text styles</a:t>
            </a:r>
          </a:p>
          <a:p>
            <a:pPr marL="0" marR="0" lvl="1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marL="0" marR="0" lvl="2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Third level</a:t>
            </a:r>
          </a:p>
          <a:p>
            <a:pPr marL="0" marR="0" lvl="3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marL="0" marR="0" lvl="4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6635" y="6332953"/>
            <a:ext cx="4544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0000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7471833" y="6331368"/>
            <a:ext cx="4114803" cy="334960"/>
          </a:xfrm>
        </p:spPr>
        <p:txBody>
          <a:bodyPr anchor="ctr"/>
          <a:lstStyle>
            <a:lvl1pPr marL="0" indent="0" algn="r">
              <a:buNone/>
              <a:defRPr sz="1000" b="1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OPTIONAL FUNCTION NAME</a:t>
            </a:r>
          </a:p>
        </p:txBody>
      </p:sp>
    </p:spTree>
    <p:extLst>
      <p:ext uri="{BB962C8B-B14F-4D97-AF65-F5344CB8AC3E}">
        <p14:creationId xmlns:p14="http://schemas.microsoft.com/office/powerpoint/2010/main" val="819138703"/>
      </p:ext>
    </p:extLst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, RIGHT HALF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726643-E58E-CC48-AF17-2A78BB6C30D4}"/>
              </a:ext>
            </a:extLst>
          </p:cNvPr>
          <p:cNvSpPr/>
          <p:nvPr userDrawn="1"/>
        </p:nvSpPr>
        <p:spPr bwMode="auto">
          <a:xfrm>
            <a:off x="601134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E188AA-0D2B-E449-A0C8-1EFBC82B9C91}"/>
              </a:ext>
            </a:extLst>
          </p:cNvPr>
          <p:cNvSpPr/>
          <p:nvPr userDrawn="1"/>
        </p:nvSpPr>
        <p:spPr bwMode="auto">
          <a:xfrm>
            <a:off x="9009671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5CF704-52FC-5740-8859-CC46FFF32894}"/>
              </a:ext>
            </a:extLst>
          </p:cNvPr>
          <p:cNvSpPr/>
          <p:nvPr userDrawn="1"/>
        </p:nvSpPr>
        <p:spPr bwMode="auto">
          <a:xfrm>
            <a:off x="3409073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914D36-44F9-2F48-BE16-3B089B393692}"/>
              </a:ext>
            </a:extLst>
          </p:cNvPr>
          <p:cNvSpPr/>
          <p:nvPr userDrawn="1"/>
        </p:nvSpPr>
        <p:spPr bwMode="auto">
          <a:xfrm>
            <a:off x="6209372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3DE7820-60D0-2A47-98FB-E1D6F0ECB6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4803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6258EAD-CB9B-C745-A692-276ADD6A52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2382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8F6C0358-B85F-6E44-A9CD-2F332E6CD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5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E4F1039-CF58-6A43-BB44-5674AA4F9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4162" y="2141550"/>
            <a:ext cx="2170907" cy="2678906"/>
          </a:xfr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69411A7-265F-C24E-8A73-1D09829D49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39662" y="2152334"/>
            <a:ext cx="2170907" cy="2678906"/>
          </a:xfrm>
        </p:spPr>
        <p:txBody>
          <a:bodyPr/>
          <a:lstStyle>
            <a:lvl1pPr marL="0" indent="0" defTabSz="76197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D589452-3E57-D440-9FB0-6E4868DB139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93557" y="2152334"/>
            <a:ext cx="2170907" cy="2678906"/>
          </a:xfrm>
        </p:spPr>
        <p:txBody>
          <a:bodyPr/>
          <a:lstStyle>
            <a:lvl1pPr marL="0" indent="0" defTabSz="76197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4D1912F-14CA-384D-A430-5E9D99E320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87557" y="2152334"/>
            <a:ext cx="2170907" cy="2678906"/>
          </a:xfrm>
        </p:spPr>
        <p:txBody>
          <a:bodyPr/>
          <a:lstStyle>
            <a:lvl1pPr marL="0" indent="0" defTabSz="76197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7F6A302-A023-0448-9894-EF9B860FE5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87557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EEDA15-9DED-45D1-8C97-C9BC6403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046D6-1565-4456-B2F4-E8212E5DDA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97559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37C8E1B-F248-4942-BD37-363EAF70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13179"/>
            <a:ext cx="10972800" cy="42018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>
                <a:sym typeface="Arial" pitchFamily="-65" charset="0"/>
              </a:rPr>
              <a:t>Edit Master text styles</a:t>
            </a:r>
          </a:p>
          <a:p>
            <a:pPr lvl="1"/>
            <a:r>
              <a:rPr lang="en-US">
                <a:sym typeface="Arial" pitchFamily="-65" charset="0"/>
              </a:rPr>
              <a:t>Second level</a:t>
            </a:r>
          </a:p>
          <a:p>
            <a:pPr lvl="2"/>
            <a:r>
              <a:rPr lang="en-US">
                <a:sym typeface="Arial" pitchFamily="-65" charset="0"/>
              </a:rPr>
              <a:t>Third level</a:t>
            </a:r>
          </a:p>
          <a:p>
            <a:pPr lvl="3"/>
            <a:r>
              <a:rPr lang="en-US">
                <a:sym typeface="Arial" pitchFamily="-65" charset="0"/>
              </a:rPr>
              <a:t>Fourth level</a:t>
            </a:r>
          </a:p>
          <a:p>
            <a:pPr lvl="4"/>
            <a:r>
              <a:rPr lang="en-US">
                <a:sym typeface="Arial" pitchFamily="-65" charset="0"/>
              </a:rPr>
              <a:t>Fifth level</a:t>
            </a:r>
          </a:p>
        </p:txBody>
      </p:sp>
      <p:sp>
        <p:nvSpPr>
          <p:cNvPr id="921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599" y="378458"/>
            <a:ext cx="1014152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>
                <a:sym typeface="Arial" pitchFamily="-65" charset="0"/>
              </a:rPr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9E739D-BE3C-AA46-B87C-E06818EA4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8DF62A-62E0-A248-AF73-305B0EB8DEFA}"/>
              </a:ext>
            </a:extLst>
          </p:cNvPr>
          <p:cNvPicPr>
            <a:picLocks noChangeAspect="1"/>
          </p:cNvPicPr>
          <p:nvPr userDrawn="1"/>
        </p:nvPicPr>
        <p:blipFill>
          <a:blip r:embed="rId42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D8E4ECC-4B02-984B-A55E-5F5CBE5685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/>
          <a:srcRect r="22682"/>
          <a:stretch/>
        </p:blipFill>
        <p:spPr>
          <a:xfrm>
            <a:off x="2622297" y="6164857"/>
            <a:ext cx="3016503" cy="696005"/>
          </a:xfrm>
          <a:prstGeom prst="rect">
            <a:avLst/>
          </a:prstGeom>
        </p:spPr>
      </p:pic>
    </p:spTree>
    <p:custDataLst>
      <p:tags r:id="rId4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00" r:id="rId2"/>
    <p:sldLayoutId id="2147483704" r:id="rId3"/>
    <p:sldLayoutId id="2147483709" r:id="rId4"/>
    <p:sldLayoutId id="2147483686" r:id="rId5"/>
    <p:sldLayoutId id="2147483684" r:id="rId6"/>
    <p:sldLayoutId id="2147483693" r:id="rId7"/>
    <p:sldLayoutId id="2147483694" r:id="rId8"/>
    <p:sldLayoutId id="2147483695" r:id="rId9"/>
    <p:sldLayoutId id="2147483690" r:id="rId10"/>
    <p:sldLayoutId id="2147483696" r:id="rId11"/>
    <p:sldLayoutId id="2147483692" r:id="rId12"/>
    <p:sldLayoutId id="2147483711" r:id="rId13"/>
    <p:sldLayoutId id="2147483663" r:id="rId14"/>
    <p:sldLayoutId id="2147483666" r:id="rId15"/>
    <p:sldLayoutId id="2147483706" r:id="rId16"/>
    <p:sldLayoutId id="2147483688" r:id="rId17"/>
    <p:sldLayoutId id="2147483665" r:id="rId18"/>
    <p:sldLayoutId id="2147483670" r:id="rId19"/>
    <p:sldLayoutId id="2147483680" r:id="rId20"/>
    <p:sldLayoutId id="2147483671" r:id="rId21"/>
    <p:sldLayoutId id="2147483672" r:id="rId22"/>
    <p:sldLayoutId id="2147483675" r:id="rId23"/>
    <p:sldLayoutId id="2147483705" r:id="rId24"/>
    <p:sldLayoutId id="2147483673" r:id="rId25"/>
    <p:sldLayoutId id="2147483674" r:id="rId26"/>
    <p:sldLayoutId id="2147483708" r:id="rId27"/>
    <p:sldLayoutId id="2147483685" r:id="rId28"/>
    <p:sldLayoutId id="2147483707" r:id="rId29"/>
    <p:sldLayoutId id="2147483702" r:id="rId30"/>
    <p:sldLayoutId id="2147483703" r:id="rId31"/>
    <p:sldLayoutId id="2147483667" r:id="rId32"/>
    <p:sldLayoutId id="2147483677" r:id="rId33"/>
    <p:sldLayoutId id="2147483676" r:id="rId34"/>
    <p:sldLayoutId id="2147483699" r:id="rId35"/>
    <p:sldLayoutId id="2147483697" r:id="rId36"/>
    <p:sldLayoutId id="2147483698" r:id="rId37"/>
    <p:sldLayoutId id="2147483678" r:id="rId38"/>
    <p:sldLayoutId id="2147483712" r:id="rId39"/>
  </p:sldLayoutIdLst>
  <p:transition>
    <p:fade/>
  </p:transition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3000" b="1" baseline="0">
          <a:solidFill>
            <a:schemeClr val="tx1"/>
          </a:solidFill>
          <a:latin typeface="+mj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2pPr>
      <a:lvl3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3pPr>
      <a:lvl4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4pPr>
      <a:lvl5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288036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6072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4108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2144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80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•"/>
        <a:defRPr sz="25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marL="457200" indent="-2286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–"/>
        <a:defRPr sz="20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2pPr>
      <a:lvl3pPr marL="731520" indent="-20116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•"/>
        <a:defRPr sz="18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3pPr>
      <a:lvl4pPr marL="1097280" indent="-20116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–"/>
        <a:defRPr sz="15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4pPr>
      <a:lvl5pPr marL="1487964" indent="-191135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»"/>
        <a:defRPr sz="13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1776223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4259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2295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40331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108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40180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8216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252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288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2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879" userDrawn="1">
          <p15:clr>
            <a:srgbClr val="F26B43"/>
          </p15:clr>
        </p15:guide>
        <p15:guide id="4" orient="horz" pos="3954" userDrawn="1">
          <p15:clr>
            <a:srgbClr val="F26B43"/>
          </p15:clr>
        </p15:guide>
        <p15:guide id="5" orient="horz" pos="4044" userDrawn="1">
          <p15:clr>
            <a:srgbClr val="F26B43"/>
          </p15:clr>
        </p15:guide>
        <p15:guide id="6" pos="384" userDrawn="1">
          <p15:clr>
            <a:srgbClr val="F26B43"/>
          </p15:clr>
        </p15:guide>
        <p15:guide id="7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4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46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48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4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4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FA55B7-ACFF-1848-9FD5-7B8217460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32" y="844502"/>
            <a:ext cx="11721476" cy="2936631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B1C869-B8A3-6C40-A4AF-6C40AC9337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976"/>
          <a:stretch/>
        </p:blipFill>
        <p:spPr>
          <a:xfrm>
            <a:off x="-480060" y="4789170"/>
            <a:ext cx="10370294" cy="23118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8DD7DE5-CA6D-8E4A-8602-48808614E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Increasing our understanding and care for nurses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534E5DD-9CAE-4D7A-BAA7-3276FFCBE4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9A8B2A95-0C78-284A-95D5-71003660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Scaling </a:t>
            </a:r>
            <a:r>
              <a:rPr lang="en-US" err="1">
                <a:ea typeface="Arial Unicode MS"/>
                <a:cs typeface="Arial Unicode MS"/>
              </a:rPr>
              <a:t>Knightingale</a:t>
            </a:r>
            <a:endParaRPr lang="en-US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A5502A-2224-47A5-A2EF-0453AFF201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879765-E180-4533-A967-48F62AD802D3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sz="2000">
                <a:ea typeface="Arial Unicode MS"/>
                <a:cs typeface="Arial Unicode MS"/>
              </a:rPr>
              <a:t>Increased participation generates larger datasets</a:t>
            </a:r>
          </a:p>
          <a:p>
            <a:r>
              <a:rPr lang="en-US" sz="2000">
                <a:ea typeface="Arial Unicode MS"/>
                <a:cs typeface="Arial Unicode MS"/>
              </a:rPr>
              <a:t>Compares organizations to help identify best practices for leadership</a:t>
            </a:r>
          </a:p>
          <a:p>
            <a:endParaRPr lang="en-US" sz="2000">
              <a:ea typeface="Arial Unicode MS"/>
              <a:cs typeface="Arial Unicode MS"/>
            </a:endParaRP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43" name="Rectangle 12">
            <a:extLst>
              <a:ext uri="{FF2B5EF4-FFF2-40B4-BE49-F238E27FC236}">
                <a16:creationId xmlns:a16="http://schemas.microsoft.com/office/drawing/2014/main" id="{DE256015-1FA2-674C-BE2C-FB221D58F777}"/>
              </a:ext>
            </a:extLst>
          </p:cNvPr>
          <p:cNvSpPr/>
          <p:nvPr/>
        </p:nvSpPr>
        <p:spPr>
          <a:xfrm>
            <a:off x="8897309" y="1710138"/>
            <a:ext cx="849690" cy="767399"/>
          </a:xfrm>
          <a:custGeom>
            <a:avLst/>
            <a:gdLst/>
            <a:ahLst/>
            <a:cxnLst/>
            <a:rect l="l" t="t" r="r" b="b"/>
            <a:pathLst>
              <a:path w="734807" h="594360">
                <a:moveTo>
                  <a:pt x="367403" y="0"/>
                </a:moveTo>
                <a:lnTo>
                  <a:pt x="734807" y="594360"/>
                </a:lnTo>
                <a:lnTo>
                  <a:pt x="0" y="59436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5" name="Rectangle 13">
            <a:extLst>
              <a:ext uri="{FF2B5EF4-FFF2-40B4-BE49-F238E27FC236}">
                <a16:creationId xmlns:a16="http://schemas.microsoft.com/office/drawing/2014/main" id="{358A5F29-5F49-0543-A694-75DF2C104A53}"/>
              </a:ext>
            </a:extLst>
          </p:cNvPr>
          <p:cNvSpPr/>
          <p:nvPr/>
        </p:nvSpPr>
        <p:spPr>
          <a:xfrm>
            <a:off x="8426711" y="2565946"/>
            <a:ext cx="1790886" cy="767399"/>
          </a:xfrm>
          <a:custGeom>
            <a:avLst/>
            <a:gdLst/>
            <a:ahLst/>
            <a:cxnLst/>
            <a:rect l="l" t="t" r="r" b="b"/>
            <a:pathLst>
              <a:path w="1548748" h="594360">
                <a:moveTo>
                  <a:pt x="367404" y="0"/>
                </a:moveTo>
                <a:lnTo>
                  <a:pt x="1181344" y="0"/>
                </a:lnTo>
                <a:lnTo>
                  <a:pt x="1548748" y="594360"/>
                </a:lnTo>
                <a:lnTo>
                  <a:pt x="0" y="59436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6" name="Rectangle 14">
            <a:extLst>
              <a:ext uri="{FF2B5EF4-FFF2-40B4-BE49-F238E27FC236}">
                <a16:creationId xmlns:a16="http://schemas.microsoft.com/office/drawing/2014/main" id="{AEC83EC0-3B61-4D4E-AA2B-DEF0A357C253}"/>
              </a:ext>
            </a:extLst>
          </p:cNvPr>
          <p:cNvSpPr/>
          <p:nvPr/>
        </p:nvSpPr>
        <p:spPr>
          <a:xfrm>
            <a:off x="7956116" y="3429895"/>
            <a:ext cx="2732081" cy="767399"/>
          </a:xfrm>
          <a:custGeom>
            <a:avLst/>
            <a:gdLst/>
            <a:ahLst/>
            <a:cxnLst/>
            <a:rect l="l" t="t" r="r" b="b"/>
            <a:pathLst>
              <a:path w="2362688" h="594360">
                <a:moveTo>
                  <a:pt x="367404" y="0"/>
                </a:moveTo>
                <a:lnTo>
                  <a:pt x="1995284" y="0"/>
                </a:lnTo>
                <a:lnTo>
                  <a:pt x="2362688" y="594360"/>
                </a:lnTo>
                <a:lnTo>
                  <a:pt x="0" y="5943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7" name="Rectangle 15">
            <a:extLst>
              <a:ext uri="{FF2B5EF4-FFF2-40B4-BE49-F238E27FC236}">
                <a16:creationId xmlns:a16="http://schemas.microsoft.com/office/drawing/2014/main" id="{1D8A842C-8931-F44F-B506-C03A0A9E356B}"/>
              </a:ext>
            </a:extLst>
          </p:cNvPr>
          <p:cNvSpPr/>
          <p:nvPr/>
        </p:nvSpPr>
        <p:spPr>
          <a:xfrm>
            <a:off x="7021715" y="5144302"/>
            <a:ext cx="4614471" cy="767399"/>
          </a:xfrm>
          <a:custGeom>
            <a:avLst/>
            <a:gdLst/>
            <a:ahLst/>
            <a:cxnLst/>
            <a:rect l="l" t="t" r="r" b="b"/>
            <a:pathLst>
              <a:path w="3990568" h="594360">
                <a:moveTo>
                  <a:pt x="367404" y="0"/>
                </a:moveTo>
                <a:lnTo>
                  <a:pt x="3623165" y="0"/>
                </a:lnTo>
                <a:lnTo>
                  <a:pt x="3990568" y="594360"/>
                </a:lnTo>
                <a:lnTo>
                  <a:pt x="0" y="5943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8" name="Rectangle 16">
            <a:extLst>
              <a:ext uri="{FF2B5EF4-FFF2-40B4-BE49-F238E27FC236}">
                <a16:creationId xmlns:a16="http://schemas.microsoft.com/office/drawing/2014/main" id="{48DD83FA-CB78-E64A-A1B2-4F1493E96F41}"/>
              </a:ext>
            </a:extLst>
          </p:cNvPr>
          <p:cNvSpPr/>
          <p:nvPr/>
        </p:nvSpPr>
        <p:spPr>
          <a:xfrm>
            <a:off x="7485518" y="4287098"/>
            <a:ext cx="3673276" cy="767399"/>
          </a:xfrm>
          <a:custGeom>
            <a:avLst/>
            <a:gdLst/>
            <a:ahLst/>
            <a:cxnLst/>
            <a:rect l="l" t="t" r="r" b="b"/>
            <a:pathLst>
              <a:path w="3176628" h="594360">
                <a:moveTo>
                  <a:pt x="367404" y="0"/>
                </a:moveTo>
                <a:lnTo>
                  <a:pt x="2809225" y="0"/>
                </a:lnTo>
                <a:lnTo>
                  <a:pt x="3176628" y="594360"/>
                </a:lnTo>
                <a:lnTo>
                  <a:pt x="0" y="5943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A8A51299-42FA-4140-A4FB-D70414DBB4C4}"/>
              </a:ext>
            </a:extLst>
          </p:cNvPr>
          <p:cNvSpPr txBox="1">
            <a:spLocks/>
          </p:cNvSpPr>
          <p:nvPr/>
        </p:nvSpPr>
        <p:spPr>
          <a:xfrm>
            <a:off x="6173871" y="1811390"/>
            <a:ext cx="2743200" cy="36933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241402" indent="-285293" algn="l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30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548640" indent="-288036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24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877824" indent="-2414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216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316736" indent="-2414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18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785557" indent="-22936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»"/>
              <a:defRPr sz="156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marL="0" indent="0" defTabSz="914400">
              <a:buNone/>
            </a:pPr>
            <a:r>
              <a:rPr lang="en-US" sz="2400" b="1" kern="0">
                <a:solidFill>
                  <a:schemeClr val="accent5"/>
                </a:solidFill>
                <a:latin typeface="Arial"/>
                <a:ea typeface="Arial Unicode MS"/>
                <a:cs typeface="Arial Unicode MS"/>
              </a:rPr>
              <a:t>Level 1</a:t>
            </a:r>
            <a:endParaRPr lang="en-US" sz="2400" kern="0">
              <a:solidFill>
                <a:schemeClr val="accent5"/>
              </a:solidFill>
            </a:endParaRP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C64B52B-627D-AE47-A896-F277912C9E53}"/>
              </a:ext>
            </a:extLst>
          </p:cNvPr>
          <p:cNvSpPr txBox="1">
            <a:spLocks/>
          </p:cNvSpPr>
          <p:nvPr/>
        </p:nvSpPr>
        <p:spPr>
          <a:xfrm>
            <a:off x="6173871" y="2177198"/>
            <a:ext cx="2743200" cy="2769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241402" indent="-285293" algn="l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30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548640" indent="-288036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24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877824" indent="-2414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216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316736" indent="-2414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18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785557" indent="-22936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»"/>
              <a:defRPr sz="156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marL="0" indent="0" defTabSz="914400">
              <a:buNone/>
            </a:pPr>
            <a:r>
              <a:rPr lang="en-US" sz="1800" kern="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The nurse experience</a:t>
            </a:r>
            <a:endParaRPr lang="en-US" sz="1800" kern="0">
              <a:solidFill>
                <a:schemeClr val="tx2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AFE8A9C-0619-F04C-A6A6-C8D143248400}"/>
              </a:ext>
            </a:extLst>
          </p:cNvPr>
          <p:cNvCxnSpPr>
            <a:cxnSpLocks/>
          </p:cNvCxnSpPr>
          <p:nvPr/>
        </p:nvCxnSpPr>
        <p:spPr bwMode="auto">
          <a:xfrm>
            <a:off x="6173871" y="2462089"/>
            <a:ext cx="2651760" cy="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CC7C420D-E51F-5D47-A195-5C48942F4C99}"/>
              </a:ext>
            </a:extLst>
          </p:cNvPr>
          <p:cNvSpPr txBox="1">
            <a:spLocks/>
          </p:cNvSpPr>
          <p:nvPr/>
        </p:nvSpPr>
        <p:spPr>
          <a:xfrm>
            <a:off x="5709904" y="2681336"/>
            <a:ext cx="2743200" cy="36933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241402" indent="-285293" algn="l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30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548640" indent="-288036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24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877824" indent="-2414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216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316736" indent="-2414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18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785557" indent="-22936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»"/>
              <a:defRPr sz="156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marL="0" indent="0" defTabSz="914400">
              <a:buNone/>
            </a:pPr>
            <a:r>
              <a:rPr lang="en-US" sz="2400" b="1" kern="0">
                <a:solidFill>
                  <a:schemeClr val="accent4"/>
                </a:solidFill>
                <a:latin typeface="Arial"/>
                <a:ea typeface="Arial Unicode MS"/>
                <a:cs typeface="Arial Unicode MS"/>
              </a:rPr>
              <a:t>Level 2</a:t>
            </a:r>
            <a:endParaRPr lang="en-US" sz="2400" kern="0">
              <a:solidFill>
                <a:schemeClr val="accent4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D4048096-9174-154C-BCE7-175882A2C22E}"/>
              </a:ext>
            </a:extLst>
          </p:cNvPr>
          <p:cNvSpPr txBox="1">
            <a:spLocks/>
          </p:cNvSpPr>
          <p:nvPr/>
        </p:nvSpPr>
        <p:spPr>
          <a:xfrm>
            <a:off x="5709904" y="3034934"/>
            <a:ext cx="2743200" cy="2769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241402" indent="-285293" algn="l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30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548640" indent="-288036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24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877824" indent="-2414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216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316736" indent="-2414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18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785557" indent="-22936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»"/>
              <a:defRPr sz="156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marL="0" indent="0" defTabSz="914400">
              <a:buNone/>
            </a:pPr>
            <a:r>
              <a:rPr lang="en-US" sz="1800" kern="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The group experience</a:t>
            </a:r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6530C07-9EA3-D44E-84E6-5EBBB8D7E73C}"/>
              </a:ext>
            </a:extLst>
          </p:cNvPr>
          <p:cNvCxnSpPr>
            <a:cxnSpLocks/>
          </p:cNvCxnSpPr>
          <p:nvPr/>
        </p:nvCxnSpPr>
        <p:spPr bwMode="auto">
          <a:xfrm>
            <a:off x="5709904" y="3319825"/>
            <a:ext cx="2651760" cy="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6C52E592-4BFF-9E47-A9C4-23FB88FBF393}"/>
              </a:ext>
            </a:extLst>
          </p:cNvPr>
          <p:cNvSpPr txBox="1">
            <a:spLocks/>
          </p:cNvSpPr>
          <p:nvPr/>
        </p:nvSpPr>
        <p:spPr>
          <a:xfrm>
            <a:off x="5245936" y="3545584"/>
            <a:ext cx="2743200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41402" indent="-285293" algn="l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30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548640" indent="-288036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24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877824" indent="-2414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216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316736" indent="-2414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18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785557" indent="-22936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»"/>
              <a:defRPr sz="156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marL="0" indent="0" defTabSz="914400">
              <a:buNone/>
            </a:pPr>
            <a:r>
              <a:rPr lang="en-US" sz="2400" b="1" kern="0">
                <a:solidFill>
                  <a:schemeClr val="accent3"/>
                </a:solidFill>
                <a:latin typeface="Arial" panose="020B0604020202020204" pitchFamily="34" charset="0"/>
              </a:rPr>
              <a:t>Level 3</a:t>
            </a:r>
            <a:endParaRPr lang="en-US" sz="2400" kern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15B07699-014A-AD4B-9700-89FD7005C1D3}"/>
              </a:ext>
            </a:extLst>
          </p:cNvPr>
          <p:cNvSpPr txBox="1">
            <a:spLocks/>
          </p:cNvSpPr>
          <p:nvPr/>
        </p:nvSpPr>
        <p:spPr>
          <a:xfrm>
            <a:off x="5245936" y="3899183"/>
            <a:ext cx="2743200" cy="2769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241402" indent="-285293" algn="l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30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548640" indent="-288036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24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877824" indent="-2414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216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316736" indent="-2414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18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785557" indent="-22936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»"/>
              <a:defRPr sz="156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marL="0" indent="0" defTabSz="914400">
              <a:buNone/>
            </a:pPr>
            <a:r>
              <a:rPr lang="en-US" sz="1800" kern="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The system experience</a:t>
            </a:r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2B8AA55-A60E-8642-AA3B-9D62221E7554}"/>
              </a:ext>
            </a:extLst>
          </p:cNvPr>
          <p:cNvCxnSpPr>
            <a:cxnSpLocks/>
          </p:cNvCxnSpPr>
          <p:nvPr/>
        </p:nvCxnSpPr>
        <p:spPr bwMode="auto">
          <a:xfrm>
            <a:off x="5245936" y="4184075"/>
            <a:ext cx="2651760" cy="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 Placeholder 12">
            <a:extLst>
              <a:ext uri="{FF2B5EF4-FFF2-40B4-BE49-F238E27FC236}">
                <a16:creationId xmlns:a16="http://schemas.microsoft.com/office/drawing/2014/main" id="{ACC9C318-9B9B-0D4A-83E1-3329A74781E4}"/>
              </a:ext>
            </a:extLst>
          </p:cNvPr>
          <p:cNvSpPr txBox="1">
            <a:spLocks/>
          </p:cNvSpPr>
          <p:nvPr/>
        </p:nvSpPr>
        <p:spPr>
          <a:xfrm>
            <a:off x="4781968" y="4418594"/>
            <a:ext cx="2743200" cy="36933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241402" indent="-285293" algn="l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30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548640" indent="-288036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24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877824" indent="-2414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216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316736" indent="-2414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18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785557" indent="-22936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»"/>
              <a:defRPr sz="156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marL="0" indent="0" defTabSz="914400">
              <a:buNone/>
            </a:pPr>
            <a:r>
              <a:rPr lang="en-US" sz="2400" b="1" kern="0">
                <a:solidFill>
                  <a:schemeClr val="accent2"/>
                </a:solidFill>
                <a:latin typeface="Arial"/>
                <a:ea typeface="Arial Unicode MS"/>
                <a:cs typeface="Arial Unicode MS"/>
              </a:rPr>
              <a:t>Level 4</a:t>
            </a:r>
            <a:endParaRPr lang="en-US" sz="2400" kern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59" name="Text Placeholder 12">
            <a:extLst>
              <a:ext uri="{FF2B5EF4-FFF2-40B4-BE49-F238E27FC236}">
                <a16:creationId xmlns:a16="http://schemas.microsoft.com/office/drawing/2014/main" id="{B33A32A4-08F7-6A49-9362-317CE5749B0D}"/>
              </a:ext>
            </a:extLst>
          </p:cNvPr>
          <p:cNvSpPr txBox="1">
            <a:spLocks/>
          </p:cNvSpPr>
          <p:nvPr/>
        </p:nvSpPr>
        <p:spPr>
          <a:xfrm>
            <a:off x="4781968" y="4759981"/>
            <a:ext cx="2743200" cy="2769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241402" indent="-285293" algn="l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30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548640" indent="-288036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24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877824" indent="-2414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216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316736" indent="-2414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18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785557" indent="-22936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»"/>
              <a:defRPr sz="156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marL="0" indent="0" defTabSz="914400">
              <a:buNone/>
            </a:pPr>
            <a:r>
              <a:rPr lang="en-US" sz="1800" kern="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The state experience</a:t>
            </a:r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79EAED9-2656-864F-81C7-B429D63D9735}"/>
              </a:ext>
            </a:extLst>
          </p:cNvPr>
          <p:cNvCxnSpPr>
            <a:cxnSpLocks/>
          </p:cNvCxnSpPr>
          <p:nvPr/>
        </p:nvCxnSpPr>
        <p:spPr bwMode="auto">
          <a:xfrm>
            <a:off x="4781968" y="5044874"/>
            <a:ext cx="2651760" cy="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Text Placeholder 12">
            <a:extLst>
              <a:ext uri="{FF2B5EF4-FFF2-40B4-BE49-F238E27FC236}">
                <a16:creationId xmlns:a16="http://schemas.microsoft.com/office/drawing/2014/main" id="{F8EE4EEA-3C29-FA49-B728-5EF9F72677FE}"/>
              </a:ext>
            </a:extLst>
          </p:cNvPr>
          <p:cNvSpPr txBox="1">
            <a:spLocks/>
          </p:cNvSpPr>
          <p:nvPr/>
        </p:nvSpPr>
        <p:spPr>
          <a:xfrm>
            <a:off x="4318000" y="5273287"/>
            <a:ext cx="2743200" cy="36933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241402" indent="-285293" algn="l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30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548640" indent="-288036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24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877824" indent="-2414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216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316736" indent="-2414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18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785557" indent="-22936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»"/>
              <a:defRPr sz="156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marL="0" indent="0" defTabSz="914400">
              <a:buNone/>
            </a:pPr>
            <a:r>
              <a:rPr lang="en-US" sz="2400" b="1" kern="0">
                <a:solidFill>
                  <a:schemeClr val="accent1"/>
                </a:solidFill>
                <a:latin typeface="Arial"/>
                <a:ea typeface="Arial Unicode MS"/>
                <a:cs typeface="Arial Unicode MS"/>
              </a:rPr>
              <a:t>Level 5</a:t>
            </a:r>
            <a:endParaRPr lang="en-US" sz="2400" kern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65" name="Text Placeholder 12">
            <a:extLst>
              <a:ext uri="{FF2B5EF4-FFF2-40B4-BE49-F238E27FC236}">
                <a16:creationId xmlns:a16="http://schemas.microsoft.com/office/drawing/2014/main" id="{F7F6053F-6BBC-3A41-9218-9DC1E64A01D4}"/>
              </a:ext>
            </a:extLst>
          </p:cNvPr>
          <p:cNvSpPr txBox="1">
            <a:spLocks/>
          </p:cNvSpPr>
          <p:nvPr/>
        </p:nvSpPr>
        <p:spPr>
          <a:xfrm>
            <a:off x="4318000" y="5614675"/>
            <a:ext cx="2743200" cy="2769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241402" indent="-285293" algn="l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30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548640" indent="-288036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24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877824" indent="-2414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216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316736" indent="-2414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18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785557" indent="-22936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»"/>
              <a:defRPr sz="156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marL="0" indent="0" defTabSz="914400">
              <a:buNone/>
            </a:pPr>
            <a:r>
              <a:rPr lang="en-US" sz="1800" kern="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The national experience</a:t>
            </a:r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48B0D3C-E8A9-064E-A212-D7FA50F08BDB}"/>
              </a:ext>
            </a:extLst>
          </p:cNvPr>
          <p:cNvCxnSpPr>
            <a:cxnSpLocks/>
          </p:cNvCxnSpPr>
          <p:nvPr/>
        </p:nvCxnSpPr>
        <p:spPr bwMode="auto">
          <a:xfrm>
            <a:off x="4318000" y="5899568"/>
            <a:ext cx="2651760" cy="1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9C37CCAC-5C70-4DAF-8844-6FBB56F55255}"/>
              </a:ext>
            </a:extLst>
          </p:cNvPr>
          <p:cNvGrpSpPr/>
          <p:nvPr/>
        </p:nvGrpSpPr>
        <p:grpSpPr>
          <a:xfrm>
            <a:off x="610343" y="4993652"/>
            <a:ext cx="769716" cy="760071"/>
            <a:chOff x="4487862" y="1868488"/>
            <a:chExt cx="914400" cy="9144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92C7D58-4F8E-4ACA-BDA6-5D6B7C3E47A6}"/>
                </a:ext>
              </a:extLst>
            </p:cNvPr>
            <p:cNvSpPr/>
            <p:nvPr/>
          </p:nvSpPr>
          <p:spPr bwMode="auto">
            <a:xfrm>
              <a:off x="4487862" y="1868488"/>
              <a:ext cx="914400" cy="9144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30" name="Picture 4" descr="Icon&#10;&#10;Description automatically generated">
              <a:extLst>
                <a:ext uri="{FF2B5EF4-FFF2-40B4-BE49-F238E27FC236}">
                  <a16:creationId xmlns:a16="http://schemas.microsoft.com/office/drawing/2014/main" id="{FD29A675-CFF3-4389-B0B6-DB2667D7B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5338" y="1978025"/>
              <a:ext cx="687388" cy="69532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26FDBC8-7FB4-4CBB-9635-55F73086AE39}"/>
              </a:ext>
            </a:extLst>
          </p:cNvPr>
          <p:cNvSpPr txBox="1"/>
          <p:nvPr/>
        </p:nvSpPr>
        <p:spPr>
          <a:xfrm>
            <a:off x="4724400" y="3200399"/>
            <a:ext cx="18226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err="1">
                <a:solidFill>
                  <a:schemeClr val="tx2"/>
                </a:solidFill>
              </a:rPr>
              <a:t>Click to add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8C9F7-A4DF-40AC-BD62-87E1E7A77F7A}"/>
              </a:ext>
            </a:extLst>
          </p:cNvPr>
          <p:cNvSpPr txBox="1"/>
          <p:nvPr/>
        </p:nvSpPr>
        <p:spPr>
          <a:xfrm>
            <a:off x="10972800" y="279400"/>
            <a:ext cx="7758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err="1">
                <a:solidFill>
                  <a:schemeClr val="accent1"/>
                </a:solidFill>
                <a:latin typeface="Arial"/>
                <a:ea typeface="Arial Unicode MS"/>
                <a:cs typeface="Arial"/>
              </a:rPr>
              <a:t>Knightingale</a:t>
            </a:r>
            <a:br>
              <a:rPr lang="en-US" sz="1000" b="1">
                <a:latin typeface="Arial"/>
                <a:ea typeface="Arial Unicode MS"/>
                <a:cs typeface="Arial"/>
              </a:rPr>
            </a:br>
            <a:endParaRPr lang="en-US" sz="2000">
              <a:latin typeface="Arial"/>
              <a:ea typeface="Arial Unicode MS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28364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F6D020EC-A643-434B-BC8A-C76742988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02794"/>
              </p:ext>
            </p:extLst>
          </p:nvPr>
        </p:nvGraphicFramePr>
        <p:xfrm>
          <a:off x="604838" y="1682495"/>
          <a:ext cx="10977547" cy="4275855"/>
        </p:xfrm>
        <a:graphic>
          <a:graphicData uri="http://schemas.openxmlformats.org/drawingml/2006/table">
            <a:tbl>
              <a:tblPr/>
              <a:tblGrid>
                <a:gridCol w="1310292">
                  <a:extLst>
                    <a:ext uri="{9D8B030D-6E8A-4147-A177-3AD203B41FA5}">
                      <a16:colId xmlns:a16="http://schemas.microsoft.com/office/drawing/2014/main" val="256826544"/>
                    </a:ext>
                  </a:extLst>
                </a:gridCol>
                <a:gridCol w="790378">
                  <a:extLst>
                    <a:ext uri="{9D8B030D-6E8A-4147-A177-3AD203B41FA5}">
                      <a16:colId xmlns:a16="http://schemas.microsoft.com/office/drawing/2014/main" val="323532234"/>
                    </a:ext>
                  </a:extLst>
                </a:gridCol>
                <a:gridCol w="806989">
                  <a:extLst>
                    <a:ext uri="{9D8B030D-6E8A-4147-A177-3AD203B41FA5}">
                      <a16:colId xmlns:a16="http://schemas.microsoft.com/office/drawing/2014/main" val="2118157697"/>
                    </a:ext>
                  </a:extLst>
                </a:gridCol>
                <a:gridCol w="806989">
                  <a:extLst>
                    <a:ext uri="{9D8B030D-6E8A-4147-A177-3AD203B41FA5}">
                      <a16:colId xmlns:a16="http://schemas.microsoft.com/office/drawing/2014/main" val="182384803"/>
                    </a:ext>
                  </a:extLst>
                </a:gridCol>
                <a:gridCol w="798670">
                  <a:extLst>
                    <a:ext uri="{9D8B030D-6E8A-4147-A177-3AD203B41FA5}">
                      <a16:colId xmlns:a16="http://schemas.microsoft.com/office/drawing/2014/main" val="2276996462"/>
                    </a:ext>
                  </a:extLst>
                </a:gridCol>
                <a:gridCol w="823628">
                  <a:extLst>
                    <a:ext uri="{9D8B030D-6E8A-4147-A177-3AD203B41FA5}">
                      <a16:colId xmlns:a16="http://schemas.microsoft.com/office/drawing/2014/main" val="2576844546"/>
                    </a:ext>
                  </a:extLst>
                </a:gridCol>
                <a:gridCol w="806989">
                  <a:extLst>
                    <a:ext uri="{9D8B030D-6E8A-4147-A177-3AD203B41FA5}">
                      <a16:colId xmlns:a16="http://schemas.microsoft.com/office/drawing/2014/main" val="507523933"/>
                    </a:ext>
                  </a:extLst>
                </a:gridCol>
                <a:gridCol w="815307">
                  <a:extLst>
                    <a:ext uri="{9D8B030D-6E8A-4147-A177-3AD203B41FA5}">
                      <a16:colId xmlns:a16="http://schemas.microsoft.com/office/drawing/2014/main" val="1985473839"/>
                    </a:ext>
                  </a:extLst>
                </a:gridCol>
                <a:gridCol w="806989">
                  <a:extLst>
                    <a:ext uri="{9D8B030D-6E8A-4147-A177-3AD203B41FA5}">
                      <a16:colId xmlns:a16="http://schemas.microsoft.com/office/drawing/2014/main" val="564318674"/>
                    </a:ext>
                  </a:extLst>
                </a:gridCol>
                <a:gridCol w="806989">
                  <a:extLst>
                    <a:ext uri="{9D8B030D-6E8A-4147-A177-3AD203B41FA5}">
                      <a16:colId xmlns:a16="http://schemas.microsoft.com/office/drawing/2014/main" val="363786022"/>
                    </a:ext>
                  </a:extLst>
                </a:gridCol>
                <a:gridCol w="782031">
                  <a:extLst>
                    <a:ext uri="{9D8B030D-6E8A-4147-A177-3AD203B41FA5}">
                      <a16:colId xmlns:a16="http://schemas.microsoft.com/office/drawing/2014/main" val="1970862706"/>
                    </a:ext>
                  </a:extLst>
                </a:gridCol>
                <a:gridCol w="815307">
                  <a:extLst>
                    <a:ext uri="{9D8B030D-6E8A-4147-A177-3AD203B41FA5}">
                      <a16:colId xmlns:a16="http://schemas.microsoft.com/office/drawing/2014/main" val="4209271605"/>
                    </a:ext>
                  </a:extLst>
                </a:gridCol>
                <a:gridCol w="806989">
                  <a:extLst>
                    <a:ext uri="{9D8B030D-6E8A-4147-A177-3AD203B41FA5}">
                      <a16:colId xmlns:a16="http://schemas.microsoft.com/office/drawing/2014/main" val="1708671273"/>
                    </a:ext>
                  </a:extLst>
                </a:gridCol>
              </a:tblGrid>
              <a:tr h="402687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4" marR="7224" marT="7224" marB="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 i="0" u="none" strike="noStrike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Expanding Assess</a:t>
                      </a:r>
                    </a:p>
                  </a:txBody>
                  <a:tcPr marL="0" marR="0" marT="0" marB="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000" b="1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000" b="1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000" b="1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 i="0" u="none" strike="noStrike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Expanding Reset</a:t>
                      </a:r>
                    </a:p>
                  </a:txBody>
                  <a:tcPr marL="0" marR="0" marT="0" marB="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000" b="1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000" b="1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000" b="1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1" i="0" u="none" strike="noStrike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Expanding Affirm</a:t>
                      </a:r>
                    </a:p>
                  </a:txBody>
                  <a:tcPr marL="10994" marR="10994" marT="10994" marB="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000" b="1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10994" marR="10994" marT="1099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000" b="1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10994" marR="10994" marT="1099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24" marR="7224" marT="7224" marB="0" anchor="b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396990"/>
                  </a:ext>
                </a:extLst>
              </a:tr>
              <a:tr h="32647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>
                          <a:solidFill>
                            <a:schemeClr val="tx2"/>
                          </a:solidFill>
                          <a:effectLst/>
                          <a:latin typeface="Arial"/>
                        </a:rPr>
                        <a:t>Asses 1</a:t>
                      </a:r>
                      <a:endParaRPr lang="en-US"/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>
                          <a:solidFill>
                            <a:schemeClr val="tx2"/>
                          </a:solidFill>
                          <a:effectLst/>
                          <a:latin typeface="Arial"/>
                        </a:rPr>
                        <a:t>Assess 2</a:t>
                      </a:r>
                      <a:endParaRPr lang="en-US"/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kern="1200">
                          <a:solidFill>
                            <a:schemeClr val="tx2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Assess 3</a:t>
                      </a:r>
                      <a:endParaRPr lang="en-US"/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>
                          <a:solidFill>
                            <a:schemeClr val="tx2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Assess 4</a:t>
                      </a:r>
                      <a:endParaRPr lang="en-US"/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kern="1200">
                          <a:solidFill>
                            <a:schemeClr val="tx2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Reset 1</a:t>
                      </a:r>
                      <a:endParaRPr lang="en-US"/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kern="1200">
                          <a:solidFill>
                            <a:schemeClr val="tx2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Reset 2</a:t>
                      </a:r>
                      <a:endParaRPr lang="en-US" sz="12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kern="1200">
                          <a:solidFill>
                            <a:schemeClr val="tx2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Reset 3</a:t>
                      </a:r>
                    </a:p>
                    <a:p>
                      <a:pPr lvl="0" algn="l">
                        <a:buNone/>
                      </a:pPr>
                      <a:endParaRPr lang="en-US"/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kern="1200">
                          <a:solidFill>
                            <a:schemeClr val="tx2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Reset 4</a:t>
                      </a:r>
                      <a:endParaRPr lang="en-US" sz="12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2" marR="7222" marT="7222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 b="0" i="0" u="none" strike="noStrike" kern="1200">
                          <a:solidFill>
                            <a:schemeClr val="tx2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 Affirm 1</a:t>
                      </a:r>
                      <a:endParaRPr lang="en-US" sz="12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 b="0" i="0" u="none" strike="noStrike" kern="1200">
                          <a:solidFill>
                            <a:schemeClr val="tx2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Affirm 2</a:t>
                      </a:r>
                      <a:endParaRPr lang="en-US"/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 b="0" i="0" u="none" strike="noStrike" kern="1200">
                          <a:solidFill>
                            <a:schemeClr val="tx2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Affirm 3</a:t>
                      </a:r>
                      <a:endParaRPr lang="en-US"/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 b="0" i="0" u="none" strike="noStrike" kern="1200">
                          <a:solidFill>
                            <a:schemeClr val="tx2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Affirm 4</a:t>
                      </a:r>
                      <a:endParaRPr lang="en-US"/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196409"/>
                  </a:ext>
                </a:extLst>
              </a:tr>
              <a:tr h="1780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2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2" marR="7222" marT="7222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2" marR="7222" marT="7222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231811"/>
                  </a:ext>
                </a:extLst>
              </a:tr>
              <a:tr h="38805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>
                          <a:solidFill>
                            <a:schemeClr val="tx2"/>
                          </a:solidFill>
                          <a:effectLst/>
                          <a:latin typeface="Arial"/>
                        </a:rPr>
                        <a:t>Validated Scales</a:t>
                      </a: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2" marR="7222" marT="7222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2" marR="7222" marT="7222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1974518"/>
                  </a:ext>
                </a:extLst>
              </a:tr>
              <a:tr h="39775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kern="1200" noProof="0">
                          <a:solidFill>
                            <a:schemeClr val="tx2"/>
                          </a:solidFill>
                          <a:effectLst/>
                          <a:latin typeface="Arial"/>
                        </a:rPr>
                        <a:t>Informatics</a:t>
                      </a: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2" marR="7222" marT="7222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2" marR="7222" marT="7222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0764396"/>
                  </a:ext>
                </a:extLst>
              </a:tr>
              <a:tr h="43855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kern="1200">
                          <a:solidFill>
                            <a:schemeClr val="tx2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AI-Learning</a:t>
                      </a:r>
                      <a:endParaRPr lang="en-US"/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2" marR="7222" marT="7222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2" marR="7222" marT="7222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7410277"/>
                  </a:ext>
                </a:extLst>
              </a:tr>
              <a:tr h="42835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kern="1200">
                          <a:solidFill>
                            <a:schemeClr val="tx2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Transfer</a:t>
                      </a:r>
                      <a:endParaRPr lang="en-US"/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2" marR="7222" marT="7222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2" marR="7222" marT="7222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7867039"/>
                  </a:ext>
                </a:extLst>
              </a:tr>
              <a:tr h="45894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kern="1200">
                          <a:solidFill>
                            <a:schemeClr val="tx2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Meditation Tools</a:t>
                      </a:r>
                      <a:endParaRPr lang="en-US"/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2" marR="7222" marT="7222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2" marR="7222" marT="7222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8793408"/>
                  </a:ext>
                </a:extLst>
              </a:tr>
              <a:tr h="397756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200" b="1" i="0" u="none" strike="noStrike" kern="1200">
                          <a:solidFill>
                            <a:schemeClr val="tx2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Partnership Apps</a:t>
                      </a:r>
                      <a:endParaRPr lang="en-US"/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2" marR="7222" marT="7222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2" marR="7222" marT="7222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6235386"/>
                  </a:ext>
                </a:extLst>
              </a:tr>
              <a:tr h="39775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kern="1200" err="1">
                          <a:solidFill>
                            <a:schemeClr val="tx2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Hololens</a:t>
                      </a:r>
                      <a:endParaRPr lang="en-US" sz="1200" b="1" i="0" u="none" strike="noStrike" kern="1200">
                        <a:solidFill>
                          <a:schemeClr val="tx2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/>
                    </a:p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2" marR="7222" marT="7222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2" marR="7222" marT="7222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9131387"/>
                  </a:ext>
                </a:extLst>
              </a:tr>
              <a:tr h="41815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kern="1200">
                          <a:solidFill>
                            <a:schemeClr val="tx2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Self-Recorded Affirmations</a:t>
                      </a:r>
                      <a:endParaRPr lang="en-US"/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2" marR="7222" marT="7222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2" marR="7222" marT="7222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23" marR="7223" marT="7223" marB="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55159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8CF85-197A-4294-80FB-4E519F77ED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43919" y="6219717"/>
            <a:ext cx="454400" cy="333375"/>
          </a:xfrm>
        </p:spPr>
        <p:txBody>
          <a:bodyPr/>
          <a:lstStyle/>
          <a:p>
            <a:fld id="{AD816501-AAE5-214E-B100-00C3DC5F5E3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9A8B2A95-0C78-284A-95D5-71003660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Application Expansions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CAE949-2BEC-4DD2-B56A-A2A31C00AC09}"/>
              </a:ext>
            </a:extLst>
          </p:cNvPr>
          <p:cNvSpPr txBox="1"/>
          <p:nvPr/>
        </p:nvSpPr>
        <p:spPr>
          <a:xfrm>
            <a:off x="10972800" y="279400"/>
            <a:ext cx="7758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err="1">
                <a:solidFill>
                  <a:schemeClr val="accent1"/>
                </a:solidFill>
                <a:latin typeface="Arial"/>
                <a:ea typeface="Arial Unicode MS"/>
                <a:cs typeface="Arial"/>
              </a:rPr>
              <a:t>Knightingale</a:t>
            </a:r>
            <a:br>
              <a:rPr lang="en-US" sz="1000" b="1">
                <a:latin typeface="Arial"/>
                <a:ea typeface="Arial Unicode MS"/>
                <a:cs typeface="Arial"/>
              </a:rPr>
            </a:br>
            <a:endParaRPr lang="en-US" sz="2000">
              <a:latin typeface="Arial"/>
              <a:ea typeface="Arial Unicode MS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303111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21C6-53CD-41D4-8A31-A5FE7094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19" y="421590"/>
            <a:ext cx="6251498" cy="577081"/>
          </a:xfrm>
        </p:spPr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Market Considerations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C206F-C04B-41C5-B43D-E2A68B85E8D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7185" y="3150914"/>
            <a:ext cx="4587857" cy="2382363"/>
          </a:xfrm>
        </p:spPr>
        <p:txBody>
          <a:bodyPr/>
          <a:lstStyle/>
          <a:p>
            <a:pPr algn="l"/>
            <a:r>
              <a:rPr lang="en-US" b="1">
                <a:solidFill>
                  <a:schemeClr val="tx1"/>
                </a:solidFill>
                <a:ea typeface="Arial Unicode MS"/>
                <a:cs typeface="Arial Unicode MS"/>
              </a:rPr>
              <a:t>What Are The Costs?</a:t>
            </a:r>
          </a:p>
          <a:p>
            <a:pPr marL="457200" indent="-457200" algn="l">
              <a:buAutoNum type="arabicPeriod"/>
            </a:pPr>
            <a:r>
              <a:rPr lang="en-US">
                <a:solidFill>
                  <a:schemeClr val="tx1"/>
                </a:solidFill>
                <a:ea typeface="Arial Unicode MS"/>
                <a:cs typeface="Arial Unicode MS"/>
              </a:rPr>
              <a:t>Microsoft Azure</a:t>
            </a:r>
            <a:endParaRPr lang="en-US">
              <a:solidFill>
                <a:schemeClr val="tx1"/>
              </a:solidFill>
            </a:endParaRPr>
          </a:p>
          <a:p>
            <a:pPr marL="457200" indent="-457200" algn="l">
              <a:buAutoNum type="arabicPeriod"/>
            </a:pPr>
            <a:r>
              <a:rPr lang="en-US">
                <a:solidFill>
                  <a:schemeClr val="tx1"/>
                </a:solidFill>
                <a:ea typeface="Arial Unicode MS"/>
                <a:cs typeface="Arial Unicode MS"/>
              </a:rPr>
              <a:t>Developer time</a:t>
            </a:r>
          </a:p>
          <a:p>
            <a:pPr marL="457200" indent="-457200" algn="l">
              <a:buAutoNum type="arabicPeriod"/>
            </a:pPr>
            <a:r>
              <a:rPr lang="en-US">
                <a:solidFill>
                  <a:schemeClr val="tx1"/>
                </a:solidFill>
                <a:ea typeface="Arial Unicode MS"/>
                <a:cs typeface="Arial Unicode MS"/>
              </a:rPr>
              <a:t>Incentives for nurses</a:t>
            </a:r>
            <a:endParaRPr lang="en-US">
              <a:solidFill>
                <a:schemeClr val="tx1"/>
              </a:solidFill>
            </a:endParaRPr>
          </a:p>
          <a:p>
            <a:pPr marL="457200" indent="-457200" algn="l">
              <a:buAutoNum type="arabicPeriod"/>
            </a:pPr>
            <a:r>
              <a:rPr lang="en-US">
                <a:solidFill>
                  <a:schemeClr val="tx1"/>
                </a:solidFill>
                <a:ea typeface="Arial Unicode MS"/>
                <a:cs typeface="Arial Unicode MS"/>
              </a:rPr>
              <a:t>Operating Cost</a:t>
            </a:r>
            <a:endParaRPr lang="en-US">
              <a:solidFill>
                <a:schemeClr val="tx1"/>
              </a:solidFill>
            </a:endParaRPr>
          </a:p>
          <a:p>
            <a:pPr algn="l"/>
            <a:r>
              <a:rPr lang="en-US">
                <a:solidFill>
                  <a:schemeClr val="tx1"/>
                </a:solidFill>
                <a:ea typeface="Arial Unicode MS"/>
                <a:cs typeface="Arial Unicode MS"/>
              </a:rPr>
              <a:t>5.    Maintenance</a:t>
            </a:r>
          </a:p>
          <a:p>
            <a:pPr algn="l"/>
            <a:r>
              <a:rPr lang="en-US">
                <a:solidFill>
                  <a:schemeClr val="tx1"/>
                </a:solidFill>
                <a:ea typeface="Arial Unicode MS"/>
                <a:cs typeface="Arial Unicode MS"/>
              </a:rPr>
              <a:t>6.    Research</a:t>
            </a:r>
            <a:endParaRPr lang="en-US">
              <a:solidFill>
                <a:schemeClr val="tx1"/>
              </a:solidFill>
            </a:endParaRPr>
          </a:p>
          <a:p>
            <a:pPr algn="l"/>
            <a:r>
              <a:rPr lang="en-US">
                <a:solidFill>
                  <a:schemeClr val="tx1"/>
                </a:solidFill>
                <a:ea typeface="Arial Unicode MS"/>
                <a:cs typeface="Arial Unicode MS"/>
              </a:rPr>
              <a:t>7.    Marketing</a:t>
            </a:r>
          </a:p>
          <a:p>
            <a:pPr marL="457200" indent="-457200" algn="l">
              <a:buAutoNum type="arabicPeriod"/>
            </a:pPr>
            <a:endParaRPr lang="en-US">
              <a:solidFill>
                <a:schemeClr val="tx1"/>
              </a:solidFill>
            </a:endParaRPr>
          </a:p>
          <a:p>
            <a:pPr algn="l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84BBE-B5C4-4DD4-92CF-F956820304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29E99-B16B-4E19-89E8-5B71008B4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039472-0B8C-48F0-884F-01FCC40931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KNIGHTINGALE</a:t>
            </a:r>
            <a:endParaRPr lang="en-US"/>
          </a:p>
        </p:txBody>
      </p:sp>
      <p:pic>
        <p:nvPicPr>
          <p:cNvPr id="7" name="Graphic 9" descr="Money with solid fill">
            <a:extLst>
              <a:ext uri="{FF2B5EF4-FFF2-40B4-BE49-F238E27FC236}">
                <a16:creationId xmlns:a16="http://schemas.microsoft.com/office/drawing/2014/main" id="{BE3C4057-8B79-4E4C-A724-2BF907DEA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4766" y="116376"/>
            <a:ext cx="1268838" cy="125763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C77DDB-FDA9-40A5-8DA5-79E8CE2D92DB}"/>
              </a:ext>
            </a:extLst>
          </p:cNvPr>
          <p:cNvSpPr txBox="1">
            <a:spLocks/>
          </p:cNvSpPr>
          <p:nvPr/>
        </p:nvSpPr>
        <p:spPr bwMode="auto">
          <a:xfrm>
            <a:off x="351434" y="1161087"/>
            <a:ext cx="3337026" cy="19941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marR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457200" indent="-2286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20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731520" indent="-20116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18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097280" indent="-20116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15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487964" indent="-19113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»"/>
              <a:defRPr sz="13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1776223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064259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352295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2640331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l"/>
            <a:r>
              <a:rPr lang="en-US" b="1" kern="0">
                <a:solidFill>
                  <a:schemeClr val="tx1"/>
                </a:solidFill>
                <a:ea typeface="Arial Unicode MS"/>
                <a:cs typeface="Arial Unicode MS"/>
              </a:rPr>
              <a:t>Who Does This Help?</a:t>
            </a:r>
          </a:p>
          <a:p>
            <a:pPr marL="457200" indent="-457200" algn="l">
              <a:buFontTx/>
              <a:buAutoNum type="arabicPeriod"/>
            </a:pPr>
            <a:r>
              <a:rPr lang="en-US" kern="0">
                <a:solidFill>
                  <a:schemeClr val="tx1"/>
                </a:solidFill>
                <a:ea typeface="Arial Unicode MS"/>
                <a:cs typeface="Arial Unicode MS"/>
              </a:rPr>
              <a:t>Nurses</a:t>
            </a:r>
            <a:endParaRPr lang="en-US" kern="0">
              <a:solidFill>
                <a:schemeClr val="tx1"/>
              </a:solidFill>
            </a:endParaRPr>
          </a:p>
          <a:p>
            <a:pPr marL="457200" indent="-457200" algn="l">
              <a:buFontTx/>
              <a:buAutoNum type="arabicPeriod"/>
            </a:pPr>
            <a:r>
              <a:rPr lang="en-US" kern="0">
                <a:solidFill>
                  <a:schemeClr val="tx1"/>
                </a:solidFill>
                <a:ea typeface="Arial Unicode MS"/>
                <a:cs typeface="Arial Unicode MS"/>
              </a:rPr>
              <a:t>Policy Makers</a:t>
            </a:r>
            <a:endParaRPr lang="en-US">
              <a:solidFill>
                <a:schemeClr val="tx1"/>
              </a:solidFill>
            </a:endParaRPr>
          </a:p>
          <a:p>
            <a:pPr marL="457200" indent="-457200" algn="l">
              <a:buFontTx/>
              <a:buAutoNum type="arabicPeriod"/>
            </a:pPr>
            <a:r>
              <a:rPr lang="en-US" kern="0">
                <a:solidFill>
                  <a:schemeClr val="tx1"/>
                </a:solidFill>
                <a:ea typeface="Arial Unicode MS"/>
                <a:cs typeface="Arial Unicode MS"/>
              </a:rPr>
              <a:t>Hospital Administration</a:t>
            </a:r>
            <a:endParaRPr lang="en-US" kern="0">
              <a:solidFill>
                <a:schemeClr val="tx1"/>
              </a:solidFill>
            </a:endParaRPr>
          </a:p>
          <a:p>
            <a:pPr marL="457200" indent="-457200" algn="l">
              <a:buFontTx/>
              <a:buAutoNum type="arabicPeriod"/>
            </a:pPr>
            <a:r>
              <a:rPr lang="en-US" kern="0">
                <a:solidFill>
                  <a:schemeClr val="tx1"/>
                </a:solidFill>
                <a:ea typeface="Arial Unicode MS"/>
                <a:cs typeface="Arial Unicode MS"/>
              </a:rPr>
              <a:t>Researchers</a:t>
            </a:r>
            <a:endParaRPr lang="en-US" kern="0">
              <a:solidFill>
                <a:schemeClr val="tx1"/>
              </a:solidFill>
            </a:endParaRPr>
          </a:p>
          <a:p>
            <a:pPr marL="457200" indent="-457200" algn="l">
              <a:buAutoNum type="arabicPeriod"/>
            </a:pPr>
            <a:r>
              <a:rPr lang="en-US" kern="0">
                <a:solidFill>
                  <a:schemeClr val="tx1"/>
                </a:solidFill>
                <a:ea typeface="Arial Unicode MS"/>
                <a:cs typeface="Arial Unicode MS"/>
              </a:rPr>
              <a:t>Taxpayers</a:t>
            </a:r>
            <a:endParaRPr lang="en-US" kern="0">
              <a:solidFill>
                <a:schemeClr val="tx1"/>
              </a:solidFill>
            </a:endParaRPr>
          </a:p>
          <a:p>
            <a:pPr algn="l"/>
            <a:endParaRPr lang="en-US" kern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0E419C0-E6FC-40C4-A9E0-0822D93EB266}"/>
              </a:ext>
            </a:extLst>
          </p:cNvPr>
          <p:cNvSpPr txBox="1">
            <a:spLocks/>
          </p:cNvSpPr>
          <p:nvPr/>
        </p:nvSpPr>
        <p:spPr bwMode="auto">
          <a:xfrm>
            <a:off x="3701358" y="1161086"/>
            <a:ext cx="8095932" cy="16778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marR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457200" indent="-2286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20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731520" indent="-20116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18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097280" indent="-20116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15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487964" indent="-19113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»"/>
              <a:defRPr sz="13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1776223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064259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352295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2640331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l"/>
            <a:r>
              <a:rPr lang="en-US" b="1" kern="0">
                <a:solidFill>
                  <a:schemeClr val="tx1"/>
                </a:solidFill>
                <a:ea typeface="Arial Unicode MS"/>
                <a:cs typeface="Arial Unicode MS"/>
              </a:rPr>
              <a:t>How Much Will We Make?</a:t>
            </a:r>
            <a:endParaRPr lang="en-US">
              <a:solidFill>
                <a:schemeClr val="tx1"/>
              </a:solidFill>
            </a:endParaRPr>
          </a:p>
          <a:p>
            <a:pPr algn="l"/>
            <a:r>
              <a:rPr lang="en-US" kern="0">
                <a:solidFill>
                  <a:schemeClr val="tx1"/>
                </a:solidFill>
                <a:ea typeface="Arial Unicode MS"/>
                <a:cs typeface="Arial Unicode MS"/>
              </a:rPr>
              <a:t>The revenue would be directly proportionate to the size of the health system on a subscription basis.</a:t>
            </a:r>
            <a:endParaRPr lang="en-US" kern="0">
              <a:solidFill>
                <a:schemeClr val="tx1"/>
              </a:solidFill>
            </a:endParaRPr>
          </a:p>
          <a:p>
            <a:pPr algn="l"/>
            <a:endParaRPr lang="en-US" kern="0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BF70CBA-9BBD-4ED8-BC37-35AD72B69F78}"/>
              </a:ext>
            </a:extLst>
          </p:cNvPr>
          <p:cNvSpPr txBox="1">
            <a:spLocks/>
          </p:cNvSpPr>
          <p:nvPr/>
        </p:nvSpPr>
        <p:spPr bwMode="auto">
          <a:xfrm>
            <a:off x="3701357" y="3099703"/>
            <a:ext cx="8095932" cy="13192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marR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457200" indent="-2286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20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731520" indent="-20116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18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097280" indent="-20116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15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487964" indent="-19113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»"/>
              <a:defRPr sz="13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1776223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064259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352295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2640331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l"/>
            <a:r>
              <a:rPr lang="en-US" b="1" kern="0">
                <a:solidFill>
                  <a:schemeClr val="tx1"/>
                </a:solidFill>
                <a:ea typeface="Arial Unicode MS"/>
                <a:cs typeface="Arial Unicode MS"/>
              </a:rPr>
              <a:t>What Do We Need Now?</a:t>
            </a:r>
            <a:endParaRPr lang="en-US">
              <a:solidFill>
                <a:schemeClr val="tx1"/>
              </a:solidFill>
            </a:endParaRPr>
          </a:p>
          <a:p>
            <a:pPr algn="l"/>
            <a:r>
              <a:rPr lang="en-US" kern="0">
                <a:solidFill>
                  <a:schemeClr val="tx1"/>
                </a:solidFill>
                <a:ea typeface="Arial Unicode MS"/>
                <a:cs typeface="Arial Unicode MS"/>
              </a:rPr>
              <a:t>Partnership with organization for initial pilot.</a:t>
            </a:r>
          </a:p>
          <a:p>
            <a:pPr algn="l"/>
            <a:endParaRPr lang="en-US" kern="0">
              <a:solidFill>
                <a:schemeClr val="tx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919A8FC-F940-4973-B887-8149ECE59021}"/>
              </a:ext>
            </a:extLst>
          </p:cNvPr>
          <p:cNvSpPr txBox="1">
            <a:spLocks/>
          </p:cNvSpPr>
          <p:nvPr/>
        </p:nvSpPr>
        <p:spPr bwMode="auto">
          <a:xfrm>
            <a:off x="3691711" y="4450082"/>
            <a:ext cx="8095932" cy="13192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marR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457200" indent="-2286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20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731520" indent="-20116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18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097280" indent="-20116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15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487964" indent="-19113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»"/>
              <a:defRPr sz="13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1776223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064259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352295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2640331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l"/>
            <a:r>
              <a:rPr lang="en-US" b="1" kern="0">
                <a:solidFill>
                  <a:schemeClr val="tx1"/>
                </a:solidFill>
                <a:ea typeface="Arial Unicode MS"/>
                <a:cs typeface="Arial Unicode MS"/>
              </a:rPr>
              <a:t>Why Now?</a:t>
            </a:r>
            <a:endParaRPr lang="en-US">
              <a:solidFill>
                <a:schemeClr val="tx1"/>
              </a:solidFill>
            </a:endParaRPr>
          </a:p>
          <a:p>
            <a:pPr algn="l"/>
            <a:r>
              <a:rPr lang="en-US" kern="0">
                <a:solidFill>
                  <a:schemeClr val="tx1"/>
                </a:solidFill>
                <a:highlight>
                  <a:srgbClr val="FFFF00"/>
                </a:highlight>
                <a:ea typeface="Arial Unicode MS"/>
                <a:cs typeface="Arial Unicode MS"/>
              </a:rPr>
              <a:t>Burnout is worsening. S</a:t>
            </a:r>
            <a:r>
              <a:rPr lang="en-US" kern="0">
                <a:solidFill>
                  <a:schemeClr val="tx1"/>
                </a:solidFill>
                <a:highlight>
                  <a:srgbClr val="FFFF00"/>
                </a:highlight>
                <a:ea typeface="+mn-lt"/>
                <a:cs typeface="+mn-lt"/>
              </a:rPr>
              <a:t>ave your organization $40,300 – $64000 for each nurse that is saved from burnout.</a:t>
            </a:r>
          </a:p>
          <a:p>
            <a:pPr algn="l"/>
            <a:endParaRPr lang="en-US" kern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17448-7A50-41D5-8E1B-F061CCF03EA5}"/>
              </a:ext>
            </a:extLst>
          </p:cNvPr>
          <p:cNvSpPr txBox="1"/>
          <p:nvPr/>
        </p:nvSpPr>
        <p:spPr>
          <a:xfrm>
            <a:off x="11099800" y="118533"/>
            <a:ext cx="7758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err="1">
                <a:solidFill>
                  <a:schemeClr val="accent1"/>
                </a:solidFill>
                <a:latin typeface="Arial"/>
                <a:ea typeface="Arial Unicode MS"/>
                <a:cs typeface="Arial"/>
              </a:rPr>
              <a:t>Knightingale</a:t>
            </a:r>
            <a:br>
              <a:rPr lang="en-US" sz="1000" b="1">
                <a:latin typeface="Arial"/>
                <a:ea typeface="Arial Unicode MS"/>
                <a:cs typeface="Arial"/>
              </a:rPr>
            </a:br>
            <a:endParaRPr lang="en-US" sz="2000">
              <a:latin typeface="Arial"/>
              <a:ea typeface="Arial Unicode M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84766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5367" y="2368160"/>
            <a:ext cx="10981267" cy="769441"/>
          </a:xfrm>
        </p:spPr>
        <p:txBody>
          <a:bodyPr/>
          <a:lstStyle/>
          <a:p>
            <a:pPr algn="ctr"/>
            <a:r>
              <a:rPr lang="en-US">
                <a:ea typeface="Arial Unicode MS"/>
                <a:cs typeface="Arial"/>
              </a:rPr>
              <a:t>Why is this called </a:t>
            </a:r>
            <a:r>
              <a:rPr lang="en-US" err="1">
                <a:ea typeface="Arial Unicode MS"/>
                <a:cs typeface="Arial"/>
              </a:rPr>
              <a:t>Knightingale</a:t>
            </a:r>
            <a:r>
              <a:rPr lang="en-US">
                <a:ea typeface="Arial Unicode MS"/>
                <a:cs typeface="Arial"/>
              </a:rPr>
              <a:t>?</a:t>
            </a:r>
            <a:endParaRPr lang="en-US" b="0">
              <a:ea typeface="Arial Unicode MS"/>
              <a:cs typeface="+mj-lt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C76DD8D-147F-8E4A-8F9D-26684377B2A4}"/>
              </a:ext>
            </a:extLst>
          </p:cNvPr>
          <p:cNvSpPr txBox="1">
            <a:spLocks/>
          </p:cNvSpPr>
          <p:nvPr/>
        </p:nvSpPr>
        <p:spPr bwMode="auto">
          <a:xfrm>
            <a:off x="703963" y="3464283"/>
            <a:ext cx="10981267" cy="1481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5000" b="1" kern="1500" spc="-100" baseline="0">
                <a:solidFill>
                  <a:schemeClr val="bg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20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8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5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3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1776223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064259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352295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2640331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 defTabSz="914400">
              <a:spcBef>
                <a:spcPct val="50000"/>
              </a:spcBef>
            </a:pPr>
            <a:r>
              <a:rPr lang="en-US" sz="2000">
                <a:ea typeface="Arial Unicode MS"/>
                <a:cs typeface="Arial"/>
              </a:rPr>
              <a:t>Carrying out the legacy of Florence Nightingale</a:t>
            </a:r>
            <a:endParaRPr lang="en-US" sz="2000" b="0">
              <a:ea typeface="Arial Unicode MS"/>
              <a:cs typeface="+mn-lt"/>
            </a:endParaRPr>
          </a:p>
          <a:p>
            <a:pPr algn="ctr" defTabSz="914400">
              <a:spcBef>
                <a:spcPct val="50000"/>
              </a:spcBef>
            </a:pPr>
            <a:r>
              <a:rPr lang="en-US" sz="2000">
                <a:ea typeface="+mn-lt"/>
                <a:cs typeface="+mn-lt"/>
              </a:rPr>
              <a:t>Improving the environment...in which nurses practice</a:t>
            </a:r>
            <a:endParaRPr lang="en-US" sz="2000" b="0">
              <a:ea typeface="+mn-lt"/>
              <a:cs typeface="+mn-lt"/>
            </a:endParaRPr>
          </a:p>
          <a:p>
            <a:pPr defTabSz="914400"/>
            <a:endParaRPr lang="en-US" sz="2000"/>
          </a:p>
        </p:txBody>
      </p:sp>
      <p:pic>
        <p:nvPicPr>
          <p:cNvPr id="9" name="Picture 4" descr="Icon&#10;&#10;Description automatically generated">
            <a:extLst>
              <a:ext uri="{FF2B5EF4-FFF2-40B4-BE49-F238E27FC236}">
                <a16:creationId xmlns:a16="http://schemas.microsoft.com/office/drawing/2014/main" id="{B4E804DD-79A3-44F8-AA7A-EFACB8DD7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338" y="4533900"/>
            <a:ext cx="687388" cy="6953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72581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1EE155A-AF7D-4EFE-AE2A-AF18FBFDAAC7}"/>
              </a:ext>
            </a:extLst>
          </p:cNvPr>
          <p:cNvSpPr/>
          <p:nvPr/>
        </p:nvSpPr>
        <p:spPr bwMode="auto">
          <a:xfrm>
            <a:off x="3984094" y="4438770"/>
            <a:ext cx="3521635" cy="1568464"/>
          </a:xfrm>
          <a:prstGeom prst="rect">
            <a:avLst/>
          </a:prstGeom>
          <a:solidFill>
            <a:srgbClr val="6CC24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F752DF-261D-4208-8C19-83F0A497B430}"/>
              </a:ext>
            </a:extLst>
          </p:cNvPr>
          <p:cNvSpPr/>
          <p:nvPr/>
        </p:nvSpPr>
        <p:spPr bwMode="auto">
          <a:xfrm>
            <a:off x="3984095" y="1119254"/>
            <a:ext cx="3521635" cy="1568464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30742F-B9C9-4490-AEA8-2CAFB3EA429B}"/>
              </a:ext>
            </a:extLst>
          </p:cNvPr>
          <p:cNvSpPr/>
          <p:nvPr/>
        </p:nvSpPr>
        <p:spPr bwMode="auto">
          <a:xfrm>
            <a:off x="358027" y="1119255"/>
            <a:ext cx="3521635" cy="156846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84A85E-1D05-42EA-9846-B80497B68639}"/>
              </a:ext>
            </a:extLst>
          </p:cNvPr>
          <p:cNvSpPr/>
          <p:nvPr/>
        </p:nvSpPr>
        <p:spPr bwMode="auto">
          <a:xfrm>
            <a:off x="358028" y="2783393"/>
            <a:ext cx="3521635" cy="1568464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BB007-CACA-40A8-ACCA-D4C3A6F8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Our Team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AC125-8238-4CC3-A718-FE8666C4D0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6848" y="1287777"/>
            <a:ext cx="3013667" cy="1089134"/>
          </a:xfrm>
        </p:spPr>
        <p:txBody>
          <a:bodyPr/>
          <a:lstStyle/>
          <a:p>
            <a:pPr algn="l"/>
            <a:r>
              <a:rPr lang="en-US" sz="1100">
                <a:solidFill>
                  <a:schemeClr val="bg1"/>
                </a:solidFill>
                <a:ea typeface="Arial Unicode MS"/>
                <a:cs typeface="Arial Unicode MS"/>
              </a:rPr>
              <a:t>Ryan Etzel RN, BS, BSN</a:t>
            </a:r>
            <a:endParaRPr lang="en-US" sz="1100">
              <a:solidFill>
                <a:schemeClr val="bg1"/>
              </a:solidFill>
            </a:endParaRPr>
          </a:p>
          <a:p>
            <a:pPr algn="l"/>
            <a:endParaRPr lang="en-US" sz="1100">
              <a:solidFill>
                <a:schemeClr val="bg1"/>
              </a:solidFill>
            </a:endParaRPr>
          </a:p>
          <a:p>
            <a:pPr algn="l"/>
            <a:r>
              <a:rPr lang="en-US" sz="1100">
                <a:solidFill>
                  <a:schemeClr val="bg1"/>
                </a:solidFill>
                <a:ea typeface="Arial Unicode MS"/>
                <a:cs typeface="Arial Unicode MS"/>
              </a:rPr>
              <a:t>14 Years IT/System Design</a:t>
            </a:r>
            <a:endParaRPr lang="en-US" sz="1100">
              <a:solidFill>
                <a:schemeClr val="bg1"/>
              </a:solidFill>
            </a:endParaRPr>
          </a:p>
          <a:p>
            <a:pPr algn="l"/>
            <a:r>
              <a:rPr lang="en-US" sz="1100">
                <a:solidFill>
                  <a:schemeClr val="bg1"/>
                </a:solidFill>
                <a:ea typeface="Arial Unicode MS"/>
                <a:cs typeface="Arial Unicode MS"/>
              </a:rPr>
              <a:t>11 Years EMS</a:t>
            </a:r>
          </a:p>
          <a:p>
            <a:pPr algn="l"/>
            <a:r>
              <a:rPr lang="en-US" sz="1100">
                <a:solidFill>
                  <a:schemeClr val="bg1"/>
                </a:solidFill>
                <a:ea typeface="Arial Unicode MS"/>
                <a:cs typeface="Arial Unicode MS"/>
              </a:rPr>
              <a:t>4 Years Emergency RN</a:t>
            </a:r>
            <a:endParaRPr lang="en-US" sz="1100">
              <a:solidFill>
                <a:schemeClr val="bg1"/>
              </a:solidFill>
            </a:endParaRPr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0C5DA-6765-4E9B-B771-675E7E3D8E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D35FE-72BE-4CB3-A57C-CE6218663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0472B6-270B-4ECD-AA80-2AE2C24CA3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KNIGHTINGALE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70F7B-FE45-482B-98CD-C490B229E26A}"/>
              </a:ext>
            </a:extLst>
          </p:cNvPr>
          <p:cNvSpPr txBox="1"/>
          <p:nvPr/>
        </p:nvSpPr>
        <p:spPr>
          <a:xfrm>
            <a:off x="538549" y="2854950"/>
            <a:ext cx="1883986" cy="11541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Layne Price BSN</a:t>
            </a:r>
            <a:r>
              <a:rPr lang="en-US" sz="20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,</a:t>
            </a:r>
            <a:r>
              <a:rPr lang="en-US" sz="11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 RN, PCCN </a:t>
            </a:r>
          </a:p>
          <a:p>
            <a:r>
              <a:rPr lang="en-US" sz="11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IMC, PACU, &amp; Travel Nurse</a:t>
            </a:r>
          </a:p>
          <a:p>
            <a:r>
              <a:rPr lang="en-US" sz="11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DNP/FNP Student, University of Maryland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6DEBDDE-B028-4111-B83C-593C5573D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315" y="1316720"/>
            <a:ext cx="1106810" cy="117848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B058D56-ECC6-44D3-BA6B-9C3EE02C1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849" y="2851059"/>
            <a:ext cx="1044543" cy="1413491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5FAC0C6D-0F9D-42A3-BA85-9635751602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56" t="18467" r="33550" b="40123"/>
          <a:stretch/>
        </p:blipFill>
        <p:spPr>
          <a:xfrm rot="5400000">
            <a:off x="6199533" y="1383009"/>
            <a:ext cx="1426044" cy="10409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EF2617-8705-40C2-B418-CA968F65A825}"/>
              </a:ext>
            </a:extLst>
          </p:cNvPr>
          <p:cNvSpPr txBox="1"/>
          <p:nvPr/>
        </p:nvSpPr>
        <p:spPr>
          <a:xfrm>
            <a:off x="4149461" y="1243075"/>
            <a:ext cx="20965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Rachel Harper (Whitten)  BSN, RN-BC</a:t>
            </a:r>
          </a:p>
          <a:p>
            <a:r>
              <a:rPr lang="en-US" sz="12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Advanced Clinician RN</a:t>
            </a:r>
            <a:br>
              <a:rPr lang="en-US" sz="1200">
                <a:latin typeface="Arial"/>
                <a:ea typeface="Arial Unicode MS"/>
                <a:cs typeface="Arial Unicode MS"/>
              </a:rPr>
            </a:br>
            <a:r>
              <a:rPr lang="en-US" sz="12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San Diego, CA </a:t>
            </a: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C9A1E01F-8B7F-4A0D-B449-FA32BAEA7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765" y="4509473"/>
            <a:ext cx="1047255" cy="14500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9B3D8F-6BD8-4392-9286-F8D744505A5F}"/>
              </a:ext>
            </a:extLst>
          </p:cNvPr>
          <p:cNvSpPr txBox="1"/>
          <p:nvPr/>
        </p:nvSpPr>
        <p:spPr>
          <a:xfrm>
            <a:off x="4151402" y="4648107"/>
            <a:ext cx="1778133" cy="16235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FFFF"/>
                </a:solidFill>
                <a:latin typeface="Arial"/>
                <a:ea typeface="Arial Unicode MS"/>
                <a:cs typeface="Segoe UI"/>
              </a:rPr>
              <a:t>Kimberly Coston, BSN, RN</a:t>
            </a:r>
            <a:endParaRPr lang="en-US"/>
          </a:p>
          <a:p>
            <a:pPr>
              <a:spcBef>
                <a:spcPts val="1200"/>
              </a:spcBef>
            </a:pPr>
            <a:r>
              <a:rPr lang="en-US" sz="1100">
                <a:solidFill>
                  <a:srgbClr val="FFFFFF"/>
                </a:solidFill>
                <a:latin typeface="Arial"/>
                <a:ea typeface="Arial Unicode MS"/>
                <a:cs typeface="Segoe UI"/>
              </a:rPr>
              <a:t>4 years behavioral health</a:t>
            </a:r>
            <a:endParaRPr lang="en-US" sz="1100">
              <a:solidFill>
                <a:srgbClr val="FFFFFF"/>
              </a:solidFill>
              <a:cs typeface="Segoe UI"/>
            </a:endParaRPr>
          </a:p>
          <a:p>
            <a:pPr>
              <a:spcBef>
                <a:spcPts val="1200"/>
              </a:spcBef>
            </a:pPr>
            <a:r>
              <a:rPr lang="en-US" sz="1100">
                <a:solidFill>
                  <a:srgbClr val="FFFFFF"/>
                </a:solidFill>
                <a:latin typeface="Arial"/>
                <a:ea typeface="Arial Unicode MS"/>
                <a:cs typeface="Segoe UI"/>
              </a:rPr>
              <a:t>1 year cardiothoracic</a:t>
            </a:r>
            <a:endParaRPr lang="en-US" sz="1100">
              <a:solidFill>
                <a:srgbClr val="FFFFFF"/>
              </a:solidFill>
              <a:cs typeface="Segoe UI"/>
            </a:endParaRPr>
          </a:p>
          <a:p>
            <a:pPr>
              <a:spcBef>
                <a:spcPts val="1200"/>
              </a:spcBef>
            </a:pPr>
            <a:r>
              <a:rPr lang="en-US" sz="1100">
                <a:solidFill>
                  <a:srgbClr val="FFFFFF"/>
                </a:solidFill>
                <a:latin typeface="Arial"/>
                <a:ea typeface="Arial Unicode MS"/>
                <a:cs typeface="Segoe UI"/>
              </a:rPr>
              <a:t>Durham, NC</a:t>
            </a:r>
            <a:endParaRPr lang="en-US" sz="1100">
              <a:solidFill>
                <a:srgbClr val="FFFFFF"/>
              </a:solidFill>
              <a:cs typeface="Segoe UI"/>
            </a:endParaRPr>
          </a:p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C6CBA-5D8D-40FA-B797-BA120F30886E}"/>
              </a:ext>
            </a:extLst>
          </p:cNvPr>
          <p:cNvSpPr/>
          <p:nvPr/>
        </p:nvSpPr>
        <p:spPr bwMode="auto">
          <a:xfrm>
            <a:off x="358027" y="4438772"/>
            <a:ext cx="3521635" cy="1568464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pic>
        <p:nvPicPr>
          <p:cNvPr id="19" name="Picture 19" descr="A picture containing person, outdoor, tree, plant&#10;&#10;Description automatically generated">
            <a:extLst>
              <a:ext uri="{FF2B5EF4-FFF2-40B4-BE49-F238E27FC236}">
                <a16:creationId xmlns:a16="http://schemas.microsoft.com/office/drawing/2014/main" id="{3732D813-AE44-41B6-B942-B304043D39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390" t="7422" r="30211" b="29297"/>
          <a:stretch/>
        </p:blipFill>
        <p:spPr>
          <a:xfrm>
            <a:off x="2766849" y="4511658"/>
            <a:ext cx="1041737" cy="14175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22DFC02-C8CA-4F98-95B2-119EEA28381E}"/>
              </a:ext>
            </a:extLst>
          </p:cNvPr>
          <p:cNvSpPr txBox="1"/>
          <p:nvPr/>
        </p:nvSpPr>
        <p:spPr>
          <a:xfrm>
            <a:off x="538549" y="4589157"/>
            <a:ext cx="1883986" cy="12695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Pak Chau, BSN, RN</a:t>
            </a:r>
            <a:endParaRPr lang="en-US" sz="1100">
              <a:solidFill>
                <a:schemeClr val="bg1"/>
              </a:solidFill>
            </a:endParaRPr>
          </a:p>
          <a:p>
            <a:r>
              <a:rPr lang="en-US" sz="11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Telehealth &amp; ER Nurse</a:t>
            </a:r>
            <a:endParaRPr lang="en-US" sz="1100">
              <a:solidFill>
                <a:schemeClr val="bg1"/>
              </a:solidFill>
            </a:endParaRPr>
          </a:p>
          <a:p>
            <a:r>
              <a:rPr lang="en-US" sz="11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PHMNP Student at the  University of Pennsylvania</a:t>
            </a:r>
          </a:p>
          <a:p>
            <a:r>
              <a:rPr lang="en-US" sz="11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SAMHSA Minority Fellow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4105B6-5995-429C-B494-66B8C00D1E76}"/>
              </a:ext>
            </a:extLst>
          </p:cNvPr>
          <p:cNvSpPr/>
          <p:nvPr/>
        </p:nvSpPr>
        <p:spPr bwMode="auto">
          <a:xfrm>
            <a:off x="3984095" y="2783392"/>
            <a:ext cx="3521635" cy="1568464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E50954-C3DC-486E-8829-D1BAEF6C0623}"/>
              </a:ext>
            </a:extLst>
          </p:cNvPr>
          <p:cNvSpPr/>
          <p:nvPr/>
        </p:nvSpPr>
        <p:spPr bwMode="auto">
          <a:xfrm>
            <a:off x="7575129" y="1119253"/>
            <a:ext cx="3521635" cy="1568464"/>
          </a:xfrm>
          <a:prstGeom prst="rect">
            <a:avLst/>
          </a:prstGeom>
          <a:solidFill>
            <a:srgbClr val="FE5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034B32-36F6-4303-8365-5FFF95BB481E}"/>
              </a:ext>
            </a:extLst>
          </p:cNvPr>
          <p:cNvSpPr txBox="1"/>
          <p:nvPr/>
        </p:nvSpPr>
        <p:spPr>
          <a:xfrm>
            <a:off x="4147101" y="2933778"/>
            <a:ext cx="1883986" cy="16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EC01E6-D1E6-43EB-A44A-99925D43F3C7}"/>
              </a:ext>
            </a:extLst>
          </p:cNvPr>
          <p:cNvSpPr txBox="1"/>
          <p:nvPr/>
        </p:nvSpPr>
        <p:spPr>
          <a:xfrm>
            <a:off x="4147100" y="2933777"/>
            <a:ext cx="1883986" cy="11849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Sharonda Davis, RN, BSN</a:t>
            </a:r>
          </a:p>
          <a:p>
            <a:r>
              <a:rPr lang="en-US" sz="11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Chest Pain Coordinator</a:t>
            </a:r>
          </a:p>
          <a:p>
            <a:r>
              <a:rPr lang="en-US" sz="11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Miami, FL</a:t>
            </a:r>
          </a:p>
          <a:p>
            <a:r>
              <a:rPr lang="en-US" sz="11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15 years critical care</a:t>
            </a:r>
          </a:p>
          <a:p>
            <a:endParaRPr lang="en-US" sz="1100">
              <a:solidFill>
                <a:schemeClr val="bg1"/>
              </a:solidFill>
              <a:latin typeface="Arial"/>
              <a:ea typeface="Arial Unicode MS"/>
              <a:cs typeface="Arial Unicode M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7C34CB-EDE4-4B69-821C-EAFC0BD3D4ED}"/>
              </a:ext>
            </a:extLst>
          </p:cNvPr>
          <p:cNvSpPr txBox="1"/>
          <p:nvPr/>
        </p:nvSpPr>
        <p:spPr>
          <a:xfrm>
            <a:off x="7729375" y="1234604"/>
            <a:ext cx="1883986" cy="9310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Rob McKenna</a:t>
            </a:r>
          </a:p>
          <a:p>
            <a:r>
              <a:rPr lang="en-US" sz="11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Microsoft</a:t>
            </a:r>
          </a:p>
          <a:p>
            <a:r>
              <a:rPr lang="en-US" sz="11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Principal Cloud Solution</a:t>
            </a:r>
          </a:p>
          <a:p>
            <a:r>
              <a:rPr lang="en-US" sz="11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Architect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473DD4-F7BA-42FA-8539-E7E03A3D7841}"/>
              </a:ext>
            </a:extLst>
          </p:cNvPr>
          <p:cNvSpPr/>
          <p:nvPr/>
        </p:nvSpPr>
        <p:spPr bwMode="auto">
          <a:xfrm>
            <a:off x="7571845" y="4438498"/>
            <a:ext cx="3521635" cy="156846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1" name="Rectangle 53">
            <a:extLst>
              <a:ext uri="{FF2B5EF4-FFF2-40B4-BE49-F238E27FC236}">
                <a16:creationId xmlns:a16="http://schemas.microsoft.com/office/drawing/2014/main" id="{78939754-364B-4ABC-BB76-B99FDD4F99C5}"/>
              </a:ext>
            </a:extLst>
          </p:cNvPr>
          <p:cNvSpPr/>
          <p:nvPr/>
        </p:nvSpPr>
        <p:spPr bwMode="auto">
          <a:xfrm>
            <a:off x="7583887" y="2783390"/>
            <a:ext cx="3521635" cy="156846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F64C652-D0A4-4897-B8EB-311839F32088}"/>
              </a:ext>
            </a:extLst>
          </p:cNvPr>
          <p:cNvSpPr txBox="1"/>
          <p:nvPr/>
        </p:nvSpPr>
        <p:spPr>
          <a:xfrm>
            <a:off x="7676823" y="2854949"/>
            <a:ext cx="2209423" cy="14388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Rashna Batliwala, BS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11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Accelerated BSN student at </a:t>
            </a:r>
            <a:endParaRPr lang="en-US" sz="1100">
              <a:solidFill>
                <a:schemeClr val="bg1"/>
              </a:solidFill>
            </a:endParaRPr>
          </a:p>
          <a:p>
            <a:r>
              <a:rPr lang="en-US" sz="1100">
                <a:solidFill>
                  <a:schemeClr val="bg1"/>
                </a:solidFill>
                <a:latin typeface="Arial"/>
                <a:ea typeface="Arial Unicode MS"/>
                <a:cs typeface="Arial Unicode MS"/>
              </a:rPr>
              <a:t>Villanova University </a:t>
            </a:r>
            <a:endParaRPr lang="en-US" sz="1100">
              <a:solidFill>
                <a:schemeClr val="bg1"/>
              </a:solidFill>
            </a:endParaRPr>
          </a:p>
          <a:p>
            <a:endParaRPr lang="en-US" sz="1100">
              <a:solidFill>
                <a:schemeClr val="bg1"/>
              </a:solidFill>
            </a:endParaRPr>
          </a:p>
          <a:p>
            <a:endParaRPr lang="en-US" sz="1100">
              <a:solidFill>
                <a:schemeClr val="bg1"/>
              </a:solidFill>
            </a:endParaRPr>
          </a:p>
          <a:p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13" name="Picture 14" descr="A picture containing tree, person, outdoor, person&#10;&#10;Description automatically generated">
            <a:extLst>
              <a:ext uri="{FF2B5EF4-FFF2-40B4-BE49-F238E27FC236}">
                <a16:creationId xmlns:a16="http://schemas.microsoft.com/office/drawing/2014/main" id="{FDBE9990-5342-47DA-A15C-410ADEC620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918" r="-641" b="1911"/>
          <a:stretch/>
        </p:blipFill>
        <p:spPr>
          <a:xfrm>
            <a:off x="9717087" y="2851059"/>
            <a:ext cx="1258919" cy="1378042"/>
          </a:xfrm>
          <a:prstGeom prst="rect">
            <a:avLst/>
          </a:prstGeom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A10FCE58-B053-4101-96A3-E73E6E4E27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5128" y="1231570"/>
            <a:ext cx="1283357" cy="1353914"/>
          </a:xfrm>
          <a:prstGeom prst="rect">
            <a:avLst/>
          </a:prstGeom>
        </p:spPr>
      </p:pic>
      <p:pic>
        <p:nvPicPr>
          <p:cNvPr id="15" name="Picture 19" descr="A picture containing person&#10;&#10;Description automatically generated">
            <a:extLst>
              <a:ext uri="{FF2B5EF4-FFF2-40B4-BE49-F238E27FC236}">
                <a16:creationId xmlns:a16="http://schemas.microsoft.com/office/drawing/2014/main" id="{AB6664FD-7F6E-4DF2-9989-6C67D963B0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7321" y="2865215"/>
            <a:ext cx="1081772" cy="1409272"/>
          </a:xfrm>
          <a:prstGeom prst="rect">
            <a:avLst/>
          </a:prstGeom>
        </p:spPr>
      </p:pic>
      <p:pic>
        <p:nvPicPr>
          <p:cNvPr id="32" name="Graphic 8" descr="Group with solid fill">
            <a:extLst>
              <a:ext uri="{FF2B5EF4-FFF2-40B4-BE49-F238E27FC236}">
                <a16:creationId xmlns:a16="http://schemas.microsoft.com/office/drawing/2014/main" id="{93F159D5-179A-4344-A7B9-F9AD3729CA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46912" y="4326468"/>
            <a:ext cx="1965676" cy="19445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4D1191-9F6E-4226-B21D-AD69554D05F1}"/>
              </a:ext>
            </a:extLst>
          </p:cNvPr>
          <p:cNvSpPr txBox="1"/>
          <p:nvPr/>
        </p:nvSpPr>
        <p:spPr>
          <a:xfrm>
            <a:off x="10972800" y="279400"/>
            <a:ext cx="7758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err="1">
                <a:solidFill>
                  <a:schemeClr val="accent1"/>
                </a:solidFill>
                <a:latin typeface="Arial"/>
                <a:ea typeface="Arial Unicode MS"/>
                <a:cs typeface="Arial"/>
              </a:rPr>
              <a:t>Knightingale</a:t>
            </a:r>
            <a:br>
              <a:rPr lang="en-US" sz="1000" b="1">
                <a:latin typeface="Arial"/>
                <a:ea typeface="Arial Unicode MS"/>
                <a:cs typeface="Arial"/>
              </a:rPr>
            </a:br>
            <a:endParaRPr lang="en-US" sz="2000">
              <a:latin typeface="Arial"/>
              <a:ea typeface="Arial Unicode M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379513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cs typeface="Arial"/>
              </a:rPr>
              <a:t>Knightingale</a:t>
            </a:r>
            <a:br>
              <a:rPr lang="en-US">
                <a:cs typeface="Arial"/>
              </a:rPr>
            </a:br>
            <a:r>
              <a:rPr lang="en-US" sz="1600">
                <a:solidFill>
                  <a:schemeClr val="accent1"/>
                </a:solidFill>
                <a:cs typeface="Arial"/>
              </a:rPr>
              <a:t>Data-driven solutions to combat nurse burnout</a:t>
            </a:r>
            <a:br>
              <a:rPr lang="en-US"/>
            </a:b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400">
                <a:ea typeface="Arial Unicode MS"/>
                <a:cs typeface="Arial Unicode MS"/>
              </a:rPr>
              <a:t>Hackathon: November 5th 2021- November 7th 2021</a:t>
            </a:r>
            <a:endParaRPr lang="en-US" sz="1400"/>
          </a:p>
        </p:txBody>
      </p:sp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D64B5967-40B5-46AE-BAC6-D956A9DDC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178" y="508189"/>
            <a:ext cx="5170310" cy="519150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79BA986-5724-40FB-A158-02951FEEF846}"/>
              </a:ext>
            </a:extLst>
          </p:cNvPr>
          <p:cNvGrpSpPr/>
          <p:nvPr/>
        </p:nvGrpSpPr>
        <p:grpSpPr>
          <a:xfrm>
            <a:off x="4487862" y="1868488"/>
            <a:ext cx="914400" cy="914400"/>
            <a:chOff x="4487862" y="1868488"/>
            <a:chExt cx="914400" cy="9144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DCA63FB-6866-423D-A896-24BA3646C1D5}"/>
                </a:ext>
              </a:extLst>
            </p:cNvPr>
            <p:cNvSpPr/>
            <p:nvPr/>
          </p:nvSpPr>
          <p:spPr bwMode="auto">
            <a:xfrm>
              <a:off x="4487862" y="1868488"/>
              <a:ext cx="914400" cy="9144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3" name="Picture 4" descr="Icon&#10;&#10;Description automatically generated">
              <a:extLst>
                <a:ext uri="{FF2B5EF4-FFF2-40B4-BE49-F238E27FC236}">
                  <a16:creationId xmlns:a16="http://schemas.microsoft.com/office/drawing/2014/main" id="{BC69741F-F013-4C80-A89F-8F0081FBA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5338" y="1978025"/>
              <a:ext cx="687388" cy="69532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7300986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E964F-6C0D-5F49-A98F-A7E3EB13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Burnout Affects Us All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7125-3010-8943-88B3-597FB54A8C5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algn="l"/>
            <a:endParaRPr lang="en-US">
              <a:solidFill>
                <a:schemeClr val="tx1"/>
              </a:solidFill>
              <a:ea typeface="Arial Unicode MS"/>
              <a:cs typeface="Arial"/>
            </a:endParaRPr>
          </a:p>
          <a:p>
            <a:pPr marL="342900" indent="-342900" algn="l">
              <a:buFont typeface="Wingdings" panose="020B0604020202020204" pitchFamily="34" charset="0"/>
              <a:buChar char="§"/>
            </a:pPr>
            <a:endParaRPr lang="en-US">
              <a:solidFill>
                <a:schemeClr val="tx1"/>
              </a:solidFill>
              <a:ea typeface="Arial Unicode MS"/>
              <a:cs typeface="Arial"/>
            </a:endParaRPr>
          </a:p>
          <a:p>
            <a:pPr marL="342900" indent="-342900" algn="l">
              <a:buFont typeface="Wingdings" panose="020B0604020202020204" pitchFamily="34" charset="0"/>
              <a:buChar char="§"/>
            </a:pPr>
            <a:endParaRPr lang="en-US">
              <a:solidFill>
                <a:schemeClr val="tx1"/>
              </a:solidFill>
              <a:ea typeface="Arial Unicode MS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FDF36-D0C1-0940-A277-AC7DA0CF9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5" descr="A picture containing wall, person, indoor&#10;&#10;Description automatically generated">
            <a:extLst>
              <a:ext uri="{FF2B5EF4-FFF2-40B4-BE49-F238E27FC236}">
                <a16:creationId xmlns:a16="http://schemas.microsoft.com/office/drawing/2014/main" id="{BFD6CD82-EA7E-47C8-9AAE-DF820CFBA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" r="32377"/>
          <a:stretch/>
        </p:blipFill>
        <p:spPr>
          <a:xfrm>
            <a:off x="7437437" y="1740815"/>
            <a:ext cx="3829499" cy="3287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C0D728-CA60-46EB-A61E-C99031A04E23}"/>
              </a:ext>
            </a:extLst>
          </p:cNvPr>
          <p:cNvSpPr txBox="1"/>
          <p:nvPr/>
        </p:nvSpPr>
        <p:spPr>
          <a:xfrm>
            <a:off x="723901" y="1598788"/>
            <a:ext cx="6070745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  <a:ea typeface="Arial Unicode MS"/>
                <a:cs typeface="Arial"/>
              </a:rPr>
              <a:t>Nurses feel the pain</a:t>
            </a:r>
          </a:p>
          <a:p>
            <a:r>
              <a:rPr lang="en-US" sz="2000">
                <a:latin typeface="Arial"/>
                <a:ea typeface="Arial Unicode MS"/>
                <a:cs typeface="Arial"/>
              </a:rPr>
              <a:t>And I realized I'm not the only one...</a:t>
            </a:r>
          </a:p>
          <a:p>
            <a:r>
              <a:rPr lang="en-US" sz="2000">
                <a:highlight>
                  <a:srgbClr val="FFFF00"/>
                </a:highlight>
                <a:latin typeface="Arial"/>
                <a:ea typeface="Arial Unicode MS"/>
                <a:cs typeface="Arial"/>
              </a:rPr>
              <a:t>Things have only been worse with COVID-19</a:t>
            </a:r>
            <a:endParaRPr lang="en-US"/>
          </a:p>
          <a:p>
            <a:endParaRPr lang="en-US" sz="2000">
              <a:highlight>
                <a:srgbClr val="FFFF00"/>
              </a:highlight>
              <a:latin typeface="Arial"/>
              <a:ea typeface="Arial Unicode MS"/>
              <a:cs typeface="Arial"/>
            </a:endParaRPr>
          </a:p>
          <a:p>
            <a:pPr marL="342900" indent="-342900">
              <a:spcBef>
                <a:spcPct val="0"/>
              </a:spcBef>
              <a:buFont typeface="Arial,Sans-Serif"/>
              <a:buChar char="•"/>
            </a:pPr>
            <a:r>
              <a:rPr lang="en-US" sz="2000" b="1">
                <a:latin typeface="Arial"/>
                <a:ea typeface="Arial Unicode MS"/>
                <a:cs typeface="Arial"/>
              </a:rPr>
              <a:t>85%</a:t>
            </a:r>
            <a:r>
              <a:rPr lang="en-US" sz="2000">
                <a:latin typeface="Arial"/>
                <a:ea typeface="Arial Unicode MS"/>
                <a:cs typeface="Arial"/>
              </a:rPr>
              <a:t> of nurses report feeling </a:t>
            </a:r>
            <a:r>
              <a:rPr lang="en-US" sz="2000" u="sng">
                <a:latin typeface="Arial"/>
                <a:ea typeface="Arial Unicode MS"/>
                <a:cs typeface="Arial"/>
              </a:rPr>
              <a:t>fatigued</a:t>
            </a:r>
            <a:r>
              <a:rPr lang="en-US" sz="2000">
                <a:latin typeface="Arial"/>
                <a:ea typeface="Arial Unicode MS"/>
                <a:cs typeface="Arial"/>
              </a:rPr>
              <a:t> by their work</a:t>
            </a:r>
          </a:p>
          <a:p>
            <a:pPr marL="342900" indent="-342900">
              <a:spcBef>
                <a:spcPct val="0"/>
              </a:spcBef>
              <a:buFont typeface="Arial,Sans-Serif"/>
              <a:buChar char="•"/>
            </a:pPr>
            <a:r>
              <a:rPr lang="en-US" sz="2000" b="1">
                <a:latin typeface="Arial"/>
                <a:ea typeface="Arial Unicode MS"/>
                <a:cs typeface="Arial"/>
              </a:rPr>
              <a:t>63%</a:t>
            </a:r>
            <a:r>
              <a:rPr lang="en-US" sz="2000">
                <a:latin typeface="Arial"/>
                <a:ea typeface="Arial Unicode MS"/>
                <a:cs typeface="Arial"/>
              </a:rPr>
              <a:t> of nurses report they are </a:t>
            </a:r>
            <a:r>
              <a:rPr lang="en-US" sz="2000" u="sng">
                <a:latin typeface="Arial"/>
                <a:ea typeface="Arial Unicode MS"/>
                <a:cs typeface="Arial"/>
              </a:rPr>
              <a:t>currently experiencing burnout</a:t>
            </a:r>
            <a:r>
              <a:rPr lang="en-US" sz="2000">
                <a:latin typeface="Arial"/>
                <a:ea typeface="Arial Unicode MS"/>
                <a:cs typeface="Arial"/>
              </a:rPr>
              <a:t> from their job </a:t>
            </a:r>
          </a:p>
          <a:p>
            <a:pPr marL="342900" indent="-342900">
              <a:spcBef>
                <a:spcPct val="0"/>
              </a:spcBef>
              <a:buFont typeface="Arial,Sans-Serif"/>
              <a:buChar char="•"/>
            </a:pPr>
            <a:r>
              <a:rPr lang="en-US" sz="2000">
                <a:latin typeface="Arial"/>
                <a:ea typeface="Arial Unicode MS"/>
                <a:cs typeface="Arial"/>
              </a:rPr>
              <a:t>Burnout can cost a single hospital </a:t>
            </a:r>
            <a:r>
              <a:rPr lang="en-US" sz="2000" b="1">
                <a:latin typeface="Arial"/>
                <a:ea typeface="Arial Unicode MS"/>
                <a:cs typeface="Arial"/>
              </a:rPr>
              <a:t>nearly $7 million each year</a:t>
            </a:r>
            <a:endParaRPr lang="en-US" sz="2000">
              <a:latin typeface="Arial"/>
              <a:ea typeface="Arial Unicode MS"/>
              <a:cs typeface="Arial"/>
            </a:endParaRPr>
          </a:p>
          <a:p>
            <a:pPr marL="342900" indent="-342900">
              <a:spcBef>
                <a:spcPct val="0"/>
              </a:spcBef>
              <a:buFont typeface="Arial,Sans-Serif"/>
              <a:buChar char="•"/>
            </a:pPr>
            <a:r>
              <a:rPr lang="en-US" sz="2000">
                <a:latin typeface="Arial"/>
                <a:ea typeface="Arial Unicode MS"/>
                <a:cs typeface="Arial"/>
              </a:rPr>
              <a:t>$40,300 – $64,000 to replace one clinical nurse</a:t>
            </a:r>
            <a:endParaRPr lang="en-US" sz="200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4E1C2-C532-4FE8-B107-4CD4DEFED91F}"/>
              </a:ext>
            </a:extLst>
          </p:cNvPr>
          <p:cNvSpPr txBox="1"/>
          <p:nvPr/>
        </p:nvSpPr>
        <p:spPr>
          <a:xfrm>
            <a:off x="10972800" y="279400"/>
            <a:ext cx="7758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err="1">
                <a:solidFill>
                  <a:schemeClr val="accent1"/>
                </a:solidFill>
                <a:latin typeface="Arial"/>
                <a:ea typeface="Arial Unicode MS"/>
                <a:cs typeface="Arial"/>
              </a:rPr>
              <a:t>Knightingale</a:t>
            </a:r>
            <a:br>
              <a:rPr lang="en-US" sz="1000" b="1">
                <a:latin typeface="Arial"/>
                <a:ea typeface="Arial Unicode MS"/>
                <a:cs typeface="Arial"/>
              </a:rPr>
            </a:br>
            <a:endParaRPr lang="en-US" sz="2000">
              <a:latin typeface="Arial"/>
              <a:ea typeface="Arial Unicode M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37093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9A8B2A95-0C78-284A-95D5-71003660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378457"/>
            <a:ext cx="10145760" cy="461665"/>
          </a:xfrm>
        </p:spPr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Three-Pronged Approach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7CA3AA-D62B-4402-B358-8E0B6BCDB97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43919" y="6219717"/>
            <a:ext cx="454400" cy="333375"/>
          </a:xfrm>
        </p:spPr>
        <p:txBody>
          <a:bodyPr/>
          <a:lstStyle/>
          <a:p>
            <a:fld id="{AD816501-AAE5-214E-B100-00C3DC5F5E3F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209922AD-6395-49FF-ACAB-9181C6FFB8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1892536"/>
              </p:ext>
            </p:extLst>
          </p:nvPr>
        </p:nvGraphicFramePr>
        <p:xfrm>
          <a:off x="2685798" y="1421352"/>
          <a:ext cx="5894359" cy="4583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92" name="TextBox 1091">
            <a:extLst>
              <a:ext uri="{FF2B5EF4-FFF2-40B4-BE49-F238E27FC236}">
                <a16:creationId xmlns:a16="http://schemas.microsoft.com/office/drawing/2014/main" id="{BFAEAC01-16CC-42B0-85E2-8E611492633F}"/>
              </a:ext>
            </a:extLst>
          </p:cNvPr>
          <p:cNvSpPr txBox="1"/>
          <p:nvPr/>
        </p:nvSpPr>
        <p:spPr>
          <a:xfrm>
            <a:off x="4088396" y="3360409"/>
            <a:ext cx="3209741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>
                <a:solidFill>
                  <a:schemeClr val="tx2"/>
                </a:solidFill>
                <a:latin typeface="Arial"/>
                <a:ea typeface="Arial Unicode MS"/>
                <a:cs typeface="Arial"/>
              </a:rPr>
              <a:t>5-Minutes of Mindfulness</a:t>
            </a:r>
            <a:endParaRPr lang="en-US" sz="2000">
              <a:solidFill>
                <a:schemeClr val="tx2"/>
              </a:solidFill>
              <a:cs typeface="Arial"/>
            </a:endParaRPr>
          </a:p>
          <a:p>
            <a:pPr algn="ctr">
              <a:spcBef>
                <a:spcPts val="0"/>
              </a:spcBef>
            </a:pPr>
            <a:r>
              <a:rPr lang="en-US" sz="2000" b="1">
                <a:solidFill>
                  <a:schemeClr val="tx2"/>
                </a:solidFill>
                <a:latin typeface="Arial"/>
                <a:ea typeface="Arial Unicode MS"/>
                <a:cs typeface="Arial"/>
              </a:rPr>
              <a:t>Cloud-Based Software</a:t>
            </a:r>
            <a:endParaRPr lang="en-US" sz="2000" b="1">
              <a:solidFill>
                <a:schemeClr val="tx2"/>
              </a:solidFill>
              <a:cs typeface="Arial"/>
            </a:endParaRPr>
          </a:p>
          <a:p>
            <a:pPr>
              <a:spcBef>
                <a:spcPts val="0"/>
              </a:spcBef>
            </a:pPr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1162" name="Text Placeholder 10">
            <a:extLst>
              <a:ext uri="{FF2B5EF4-FFF2-40B4-BE49-F238E27FC236}">
                <a16:creationId xmlns:a16="http://schemas.microsoft.com/office/drawing/2014/main" id="{FA900181-86FA-4677-B6A9-8EC4796C8B54}"/>
              </a:ext>
            </a:extLst>
          </p:cNvPr>
          <p:cNvSpPr txBox="1">
            <a:spLocks/>
          </p:cNvSpPr>
          <p:nvPr/>
        </p:nvSpPr>
        <p:spPr>
          <a:xfrm>
            <a:off x="609600" y="775537"/>
            <a:ext cx="10972800" cy="30777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25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457200" indent="-2286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20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731520" indent="-20116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18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097280" indent="-20116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15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487964" indent="-19113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»"/>
              <a:defRPr sz="13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1776223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064259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352295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2640331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marL="0" indent="0" defTabSz="914400">
              <a:buNone/>
            </a:pPr>
            <a:r>
              <a:rPr lang="en-US" sz="2000" kern="0">
                <a:ea typeface="Arial Unicode MS"/>
                <a:cs typeface="Arial Unicode MS"/>
              </a:rPr>
              <a:t>Collaborative effort between care staff and their organization</a:t>
            </a:r>
            <a:endParaRPr lang="en-US" sz="2000" kern="0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27CC15C-8338-484C-9BCA-FA8FDEA5B390}"/>
              </a:ext>
            </a:extLst>
          </p:cNvPr>
          <p:cNvGrpSpPr/>
          <p:nvPr/>
        </p:nvGrpSpPr>
        <p:grpSpPr>
          <a:xfrm>
            <a:off x="10643699" y="5231844"/>
            <a:ext cx="1006034" cy="923244"/>
            <a:chOff x="4487862" y="1868488"/>
            <a:chExt cx="914400" cy="914400"/>
          </a:xfrm>
        </p:grpSpPr>
        <p:sp>
          <p:nvSpPr>
            <p:cNvPr id="220" name="Rectangle: Rounded Corners 219">
              <a:extLst>
                <a:ext uri="{FF2B5EF4-FFF2-40B4-BE49-F238E27FC236}">
                  <a16:creationId xmlns:a16="http://schemas.microsoft.com/office/drawing/2014/main" id="{C6B8D1C7-3D37-41E3-849E-0677090D26FF}"/>
                </a:ext>
              </a:extLst>
            </p:cNvPr>
            <p:cNvSpPr/>
            <p:nvPr/>
          </p:nvSpPr>
          <p:spPr bwMode="auto">
            <a:xfrm>
              <a:off x="4487862" y="1868488"/>
              <a:ext cx="914400" cy="9144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221" name="Picture 4" descr="Icon&#10;&#10;Description automatically generated">
              <a:extLst>
                <a:ext uri="{FF2B5EF4-FFF2-40B4-BE49-F238E27FC236}">
                  <a16:creationId xmlns:a16="http://schemas.microsoft.com/office/drawing/2014/main" id="{CE35CED0-0A44-4292-A02A-8D124369D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05338" y="1978025"/>
              <a:ext cx="687388" cy="69532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8388ACA-8DDB-4DF3-BA7A-315A6852F18D}"/>
              </a:ext>
            </a:extLst>
          </p:cNvPr>
          <p:cNvSpPr txBox="1"/>
          <p:nvPr/>
        </p:nvSpPr>
        <p:spPr>
          <a:xfrm>
            <a:off x="10972800" y="279400"/>
            <a:ext cx="7758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err="1">
                <a:solidFill>
                  <a:schemeClr val="accent1"/>
                </a:solidFill>
                <a:latin typeface="Arial"/>
                <a:ea typeface="Arial Unicode MS"/>
                <a:cs typeface="Arial"/>
              </a:rPr>
              <a:t>Knightingale</a:t>
            </a:r>
            <a:br>
              <a:rPr lang="en-US" sz="1000" b="1">
                <a:latin typeface="Arial"/>
                <a:ea typeface="Arial Unicode MS"/>
                <a:cs typeface="Arial"/>
              </a:rPr>
            </a:br>
            <a:endParaRPr lang="en-US" sz="2000">
              <a:latin typeface="Arial"/>
              <a:ea typeface="Arial Unicode MS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532744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CCDD292-35E9-4F3E-8FCF-52422CE1E0BC}"/>
              </a:ext>
            </a:extLst>
          </p:cNvPr>
          <p:cNvSpPr/>
          <p:nvPr/>
        </p:nvSpPr>
        <p:spPr bwMode="auto">
          <a:xfrm>
            <a:off x="7263341" y="221895"/>
            <a:ext cx="4646787" cy="641067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spcBef>
                <a:spcPct val="0"/>
              </a:spcBef>
            </a:pPr>
            <a:r>
              <a:rPr lang="en-US" sz="3200">
                <a:solidFill>
                  <a:schemeClr val="bg1"/>
                </a:solidFill>
                <a:latin typeface="Arial"/>
                <a:ea typeface="ヒラギノ角ゴ ProN W3"/>
                <a:cs typeface="ヒラギノ角ゴ ProN W3" pitchFamily="-110" charset="-128"/>
              </a:rPr>
              <a:t>APP PICTURE</a:t>
            </a:r>
            <a:endParaRPr lang="en-US" sz="3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D5EF1-F7A1-4C7B-BA5B-7ECCAF666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Step One: Assess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2310C8-2321-48DB-8A22-301D64E5646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2EA4F0BA-E0EE-4C67-8BC4-E625BF1B11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256886"/>
              </p:ext>
            </p:extLst>
          </p:nvPr>
        </p:nvGraphicFramePr>
        <p:xfrm>
          <a:off x="475748" y="482800"/>
          <a:ext cx="6528152" cy="5350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3BD713-71A9-4A2B-8CD0-8228F5053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9620" y="338963"/>
            <a:ext cx="4401253" cy="618007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C89205D-5D20-4BBD-AFFA-246814D17ACF}"/>
              </a:ext>
            </a:extLst>
          </p:cNvPr>
          <p:cNvSpPr txBox="1"/>
          <p:nvPr/>
        </p:nvSpPr>
        <p:spPr>
          <a:xfrm>
            <a:off x="478363" y="2244483"/>
            <a:ext cx="18226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In Two Minutes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D18839-E4DA-4426-A5E8-E9CC2DEEF18B}"/>
              </a:ext>
            </a:extLst>
          </p:cNvPr>
          <p:cNvSpPr txBox="1"/>
          <p:nvPr/>
        </p:nvSpPr>
        <p:spPr>
          <a:xfrm>
            <a:off x="672256" y="3979881"/>
            <a:ext cx="16245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ts val="0"/>
              </a:spcBef>
              <a:buFont typeface="Arial"/>
              <a:buChar char="•"/>
            </a:pPr>
            <a:r>
              <a:rPr lang="en-US" sz="14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Psychological</a:t>
            </a:r>
            <a:endParaRPr lang="en-US" sz="1400">
              <a:solidFill>
                <a:schemeClr val="tx2"/>
              </a:solidFill>
            </a:endParaRPr>
          </a:p>
          <a:p>
            <a:pPr marL="171450" indent="-171450">
              <a:spcBef>
                <a:spcPts val="0"/>
              </a:spcBef>
              <a:buFont typeface="Arial"/>
              <a:buChar char="•"/>
            </a:pPr>
            <a:r>
              <a:rPr lang="en-US" sz="14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Physiological</a:t>
            </a:r>
            <a:endParaRPr lang="en-US" sz="1400">
              <a:solidFill>
                <a:schemeClr val="tx2"/>
              </a:solidFill>
            </a:endParaRPr>
          </a:p>
          <a:p>
            <a:pPr marL="171450" indent="-171450">
              <a:spcBef>
                <a:spcPts val="0"/>
              </a:spcBef>
              <a:buFont typeface="Arial"/>
              <a:buChar char="•"/>
            </a:pPr>
            <a:r>
              <a:rPr lang="en-US" sz="14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Environmental</a:t>
            </a:r>
            <a:endParaRPr lang="en-US" sz="1400">
              <a:solidFill>
                <a:schemeClr val="tx2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0A36CE5-7F57-4487-A381-EBD9975E1B79}"/>
              </a:ext>
            </a:extLst>
          </p:cNvPr>
          <p:cNvSpPr txBox="1"/>
          <p:nvPr/>
        </p:nvSpPr>
        <p:spPr>
          <a:xfrm>
            <a:off x="4871796" y="3979881"/>
            <a:ext cx="16104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ts val="0"/>
              </a:spcBef>
              <a:buFont typeface="Arial"/>
              <a:buChar char="•"/>
            </a:pPr>
            <a:r>
              <a:rPr lang="en-US" sz="14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Aggregated at an organizational level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02AE08E-9560-4A20-94D4-0914F5BE9D77}"/>
              </a:ext>
            </a:extLst>
          </p:cNvPr>
          <p:cNvSpPr txBox="1"/>
          <p:nvPr/>
        </p:nvSpPr>
        <p:spPr>
          <a:xfrm>
            <a:off x="2893270" y="3979880"/>
            <a:ext cx="169582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ts val="0"/>
              </a:spcBef>
              <a:buFont typeface="Arial"/>
              <a:buChar char="•"/>
            </a:pPr>
            <a:r>
              <a:rPr lang="en-US" sz="14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Information from responses</a:t>
            </a:r>
            <a:endParaRPr lang="en-US" sz="1400" err="1">
              <a:solidFill>
                <a:schemeClr val="tx2"/>
              </a:solidFill>
            </a:endParaRPr>
          </a:p>
          <a:p>
            <a:pPr marL="171450" indent="-171450">
              <a:spcBef>
                <a:spcPts val="0"/>
              </a:spcBef>
              <a:buFont typeface="Arial"/>
              <a:buChar char="•"/>
            </a:pPr>
            <a:r>
              <a:rPr lang="en-US" sz="14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Responses not </a:t>
            </a:r>
          </a:p>
          <a:p>
            <a:pPr marL="171450" indent="-171450">
              <a:spcBef>
                <a:spcPts val="0"/>
              </a:spcBef>
              <a:buFont typeface="Arial"/>
              <a:buChar char="•"/>
            </a:pPr>
            <a:r>
              <a:rPr lang="en-US" sz="14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trackable</a:t>
            </a:r>
            <a:endParaRPr lang="en-US" sz="1400">
              <a:solidFill>
                <a:schemeClr val="tx2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517FB4A-2937-4037-9C9E-3797DEA2120F}"/>
              </a:ext>
            </a:extLst>
          </p:cNvPr>
          <p:cNvGrpSpPr/>
          <p:nvPr/>
        </p:nvGrpSpPr>
        <p:grpSpPr>
          <a:xfrm>
            <a:off x="7477988" y="2408640"/>
            <a:ext cx="354957" cy="354957"/>
            <a:chOff x="4487862" y="1868488"/>
            <a:chExt cx="914400" cy="914400"/>
          </a:xfrm>
        </p:grpSpPr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D2FC0B42-F9C5-4E16-A68E-776CCD0B8CB7}"/>
                </a:ext>
              </a:extLst>
            </p:cNvPr>
            <p:cNvSpPr/>
            <p:nvPr/>
          </p:nvSpPr>
          <p:spPr bwMode="auto">
            <a:xfrm>
              <a:off x="4487862" y="1868488"/>
              <a:ext cx="914400" cy="9144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92" name="Picture 4" descr="Icon&#10;&#10;Description automatically generated">
              <a:extLst>
                <a:ext uri="{FF2B5EF4-FFF2-40B4-BE49-F238E27FC236}">
                  <a16:creationId xmlns:a16="http://schemas.microsoft.com/office/drawing/2014/main" id="{7DF26A1D-E781-499A-9C86-E3562C505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5338" y="1978025"/>
              <a:ext cx="687388" cy="69532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8DE0457-14D4-4631-BFDB-B8C2710CB800}"/>
              </a:ext>
            </a:extLst>
          </p:cNvPr>
          <p:cNvGrpSpPr/>
          <p:nvPr/>
        </p:nvGrpSpPr>
        <p:grpSpPr>
          <a:xfrm>
            <a:off x="7477987" y="3527526"/>
            <a:ext cx="354957" cy="354957"/>
            <a:chOff x="4487862" y="1868488"/>
            <a:chExt cx="914400" cy="914400"/>
          </a:xfrm>
        </p:grpSpPr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74073B1B-06A2-40BE-A101-32AF0750B28C}"/>
                </a:ext>
              </a:extLst>
            </p:cNvPr>
            <p:cNvSpPr/>
            <p:nvPr/>
          </p:nvSpPr>
          <p:spPr bwMode="auto">
            <a:xfrm>
              <a:off x="4487862" y="1868488"/>
              <a:ext cx="914400" cy="9144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203" name="Picture 4" descr="Icon&#10;&#10;Description automatically generated">
              <a:extLst>
                <a:ext uri="{FF2B5EF4-FFF2-40B4-BE49-F238E27FC236}">
                  <a16:creationId xmlns:a16="http://schemas.microsoft.com/office/drawing/2014/main" id="{277358CC-DB1F-4B85-BC0B-C2BF1690B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5338" y="1978025"/>
              <a:ext cx="687388" cy="69532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FD1C1F2C-475F-41E8-A991-E58026AB3D40}"/>
              </a:ext>
            </a:extLst>
          </p:cNvPr>
          <p:cNvGrpSpPr/>
          <p:nvPr/>
        </p:nvGrpSpPr>
        <p:grpSpPr>
          <a:xfrm>
            <a:off x="7477988" y="4627121"/>
            <a:ext cx="354957" cy="354957"/>
            <a:chOff x="4487862" y="1868488"/>
            <a:chExt cx="914400" cy="914400"/>
          </a:xfrm>
        </p:grpSpPr>
        <p:sp>
          <p:nvSpPr>
            <p:cNvPr id="205" name="Rectangle: Rounded Corners 204">
              <a:extLst>
                <a:ext uri="{FF2B5EF4-FFF2-40B4-BE49-F238E27FC236}">
                  <a16:creationId xmlns:a16="http://schemas.microsoft.com/office/drawing/2014/main" id="{CE5CF8E9-62EB-47AB-B264-6243B573E8E0}"/>
                </a:ext>
              </a:extLst>
            </p:cNvPr>
            <p:cNvSpPr/>
            <p:nvPr/>
          </p:nvSpPr>
          <p:spPr bwMode="auto">
            <a:xfrm>
              <a:off x="4487862" y="1868488"/>
              <a:ext cx="914400" cy="9144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206" name="Picture 4" descr="Icon&#10;&#10;Description automatically generated">
              <a:extLst>
                <a:ext uri="{FF2B5EF4-FFF2-40B4-BE49-F238E27FC236}">
                  <a16:creationId xmlns:a16="http://schemas.microsoft.com/office/drawing/2014/main" id="{D07FF5F4-986C-41C9-A14E-28C950C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5338" y="1978025"/>
              <a:ext cx="687388" cy="69532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11A22C5C-0754-4B5D-9193-D7C9A9984C2B}"/>
              </a:ext>
            </a:extLst>
          </p:cNvPr>
          <p:cNvGrpSpPr/>
          <p:nvPr/>
        </p:nvGrpSpPr>
        <p:grpSpPr>
          <a:xfrm>
            <a:off x="7477987" y="383070"/>
            <a:ext cx="354957" cy="354957"/>
            <a:chOff x="4487862" y="1868488"/>
            <a:chExt cx="914400" cy="914400"/>
          </a:xfrm>
        </p:grpSpPr>
        <p:sp>
          <p:nvSpPr>
            <p:cNvPr id="208" name="Rectangle: Rounded Corners 207">
              <a:extLst>
                <a:ext uri="{FF2B5EF4-FFF2-40B4-BE49-F238E27FC236}">
                  <a16:creationId xmlns:a16="http://schemas.microsoft.com/office/drawing/2014/main" id="{69D7EB6E-C727-4108-BEBD-9F610FC70241}"/>
                </a:ext>
              </a:extLst>
            </p:cNvPr>
            <p:cNvSpPr/>
            <p:nvPr/>
          </p:nvSpPr>
          <p:spPr bwMode="auto">
            <a:xfrm>
              <a:off x="4487862" y="1868488"/>
              <a:ext cx="914400" cy="9144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209" name="Picture 4" descr="Icon&#10;&#10;Description automatically generated">
              <a:extLst>
                <a:ext uri="{FF2B5EF4-FFF2-40B4-BE49-F238E27FC236}">
                  <a16:creationId xmlns:a16="http://schemas.microsoft.com/office/drawing/2014/main" id="{6CA4133F-9380-45FE-B219-D6715A57E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5338" y="1978025"/>
              <a:ext cx="687388" cy="69532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E6F70F-2E3A-4694-AE93-13F5C4B278DF}"/>
              </a:ext>
            </a:extLst>
          </p:cNvPr>
          <p:cNvSpPr txBox="1"/>
          <p:nvPr/>
        </p:nvSpPr>
        <p:spPr>
          <a:xfrm>
            <a:off x="11040533" y="16933"/>
            <a:ext cx="7758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err="1">
                <a:solidFill>
                  <a:schemeClr val="accent1"/>
                </a:solidFill>
                <a:latin typeface="Arial"/>
                <a:ea typeface="Arial Unicode MS"/>
                <a:cs typeface="Arial"/>
              </a:rPr>
              <a:t>Knightingale</a:t>
            </a:r>
            <a:br>
              <a:rPr lang="en-US" sz="1000" b="1">
                <a:latin typeface="Arial"/>
                <a:ea typeface="Arial Unicode MS"/>
                <a:cs typeface="Arial"/>
              </a:rPr>
            </a:br>
            <a:endParaRPr lang="en-US" sz="2000">
              <a:latin typeface="Arial"/>
              <a:ea typeface="Arial Unicode M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45092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A738D93-A504-4CD3-BDE8-1F47F4CCB0A7}"/>
              </a:ext>
            </a:extLst>
          </p:cNvPr>
          <p:cNvSpPr/>
          <p:nvPr/>
        </p:nvSpPr>
        <p:spPr bwMode="auto">
          <a:xfrm>
            <a:off x="7263341" y="221895"/>
            <a:ext cx="4646787" cy="641067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spcBef>
                <a:spcPct val="0"/>
              </a:spcBef>
            </a:pPr>
            <a:endParaRPr lang="en-US" sz="3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099FD-49E0-48B8-BB84-C1898D58F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99" y="307021"/>
            <a:ext cx="10141527" cy="461665"/>
          </a:xfrm>
        </p:spPr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Step Two: Reset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30A33E-81EA-430D-B4E6-637312B319A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4" name="Diagram 6">
            <a:extLst>
              <a:ext uri="{FF2B5EF4-FFF2-40B4-BE49-F238E27FC236}">
                <a16:creationId xmlns:a16="http://schemas.microsoft.com/office/drawing/2014/main" id="{441C1A0E-A801-4748-934F-90DED42449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6966618"/>
              </p:ext>
            </p:extLst>
          </p:nvPr>
        </p:nvGraphicFramePr>
        <p:xfrm>
          <a:off x="1578017" y="1325869"/>
          <a:ext cx="4100310" cy="3253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7" name="Graphic 27" descr="Lungs with solid fill">
            <a:extLst>
              <a:ext uri="{FF2B5EF4-FFF2-40B4-BE49-F238E27FC236}">
                <a16:creationId xmlns:a16="http://schemas.microsoft.com/office/drawing/2014/main" id="{412E78EF-0FF7-4672-8A56-0132998DCB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7865" y="1930078"/>
            <a:ext cx="1859665" cy="18693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B2FE82F-861D-4F2B-9988-29C51755C4AC}"/>
              </a:ext>
            </a:extLst>
          </p:cNvPr>
          <p:cNvSpPr txBox="1"/>
          <p:nvPr/>
        </p:nvSpPr>
        <p:spPr>
          <a:xfrm>
            <a:off x="8100350" y="3943108"/>
            <a:ext cx="29925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alibri"/>
                <a:ea typeface="Arial Unicode MS"/>
                <a:cs typeface="Arial Unicode MS"/>
              </a:rPr>
              <a:t>BREATHE IN FOR 5 SECONDS</a:t>
            </a:r>
            <a:endParaRPr lang="en-US" b="1">
              <a:solidFill>
                <a:schemeClr val="bg1"/>
              </a:solidFill>
              <a:latin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5C9BC7-6D18-4C82-A66D-CFAE84E6B2E8}"/>
              </a:ext>
            </a:extLst>
          </p:cNvPr>
          <p:cNvSpPr txBox="1"/>
          <p:nvPr/>
        </p:nvSpPr>
        <p:spPr>
          <a:xfrm>
            <a:off x="8775539" y="4280703"/>
            <a:ext cx="1622239" cy="153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Calibri"/>
                <a:ea typeface="Arial Unicode MS"/>
                <a:cs typeface="Arial Unicode MS"/>
              </a:rPr>
              <a:t>THEN HOLD IT FOR 5 SECONDS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9495DD35-3D30-4CBA-AF51-DC599AA4E716}"/>
              </a:ext>
            </a:extLst>
          </p:cNvPr>
          <p:cNvSpPr txBox="1"/>
          <p:nvPr/>
        </p:nvSpPr>
        <p:spPr>
          <a:xfrm>
            <a:off x="2412656" y="4765460"/>
            <a:ext cx="242939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In One Minute</a:t>
            </a:r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45D0632D-B9A9-47FE-8B0E-6CF86FE78FE2}"/>
              </a:ext>
            </a:extLst>
          </p:cNvPr>
          <p:cNvSpPr txBox="1"/>
          <p:nvPr/>
        </p:nvSpPr>
        <p:spPr>
          <a:xfrm>
            <a:off x="2357791" y="5310410"/>
            <a:ext cx="287970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sz="16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Acknowledge problems </a:t>
            </a:r>
            <a:endParaRPr lang="en-US" sz="1600">
              <a:solidFill>
                <a:schemeClr val="tx2"/>
              </a:solidFill>
            </a:endParaRP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sz="16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Find peace to move forward</a:t>
            </a:r>
            <a:endParaRPr lang="en-US" sz="1600">
              <a:solidFill>
                <a:schemeClr val="tx2"/>
              </a:solidFill>
            </a:endParaRPr>
          </a:p>
          <a:p>
            <a:pPr marL="171450" indent="-171450">
              <a:spcBef>
                <a:spcPts val="0"/>
              </a:spcBef>
              <a:buFont typeface="Arial"/>
              <a:buChar char="•"/>
            </a:pPr>
            <a:endParaRPr lang="en-US" sz="1200">
              <a:solidFill>
                <a:schemeClr val="tx2"/>
              </a:solidFill>
            </a:endParaRPr>
          </a:p>
        </p:txBody>
      </p: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C87D5830-6DA7-4B58-B546-595FFBE9216C}"/>
              </a:ext>
            </a:extLst>
          </p:cNvPr>
          <p:cNvGrpSpPr/>
          <p:nvPr/>
        </p:nvGrpSpPr>
        <p:grpSpPr>
          <a:xfrm>
            <a:off x="9117735" y="4926134"/>
            <a:ext cx="952982" cy="981919"/>
            <a:chOff x="4487862" y="1868488"/>
            <a:chExt cx="914400" cy="914400"/>
          </a:xfrm>
        </p:grpSpPr>
        <p:sp>
          <p:nvSpPr>
            <p:cNvPr id="219" name="Rectangle: Rounded Corners 218">
              <a:extLst>
                <a:ext uri="{FF2B5EF4-FFF2-40B4-BE49-F238E27FC236}">
                  <a16:creationId xmlns:a16="http://schemas.microsoft.com/office/drawing/2014/main" id="{3DC7B65B-20AB-4EA4-BB24-7609634E502D}"/>
                </a:ext>
              </a:extLst>
            </p:cNvPr>
            <p:cNvSpPr/>
            <p:nvPr/>
          </p:nvSpPr>
          <p:spPr bwMode="auto">
            <a:xfrm>
              <a:off x="4487862" y="1868488"/>
              <a:ext cx="914400" cy="9144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220" name="Picture 4" descr="Icon&#10;&#10;Description automatically generated">
              <a:extLst>
                <a:ext uri="{FF2B5EF4-FFF2-40B4-BE49-F238E27FC236}">
                  <a16:creationId xmlns:a16="http://schemas.microsoft.com/office/drawing/2014/main" id="{E0AB4D38-0DBD-4178-BF49-768E5F9E3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05338" y="1978025"/>
              <a:ext cx="687388" cy="69532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D6C539C-3AC0-4B29-BA86-3E981DDCA380}"/>
              </a:ext>
            </a:extLst>
          </p:cNvPr>
          <p:cNvSpPr txBox="1"/>
          <p:nvPr/>
        </p:nvSpPr>
        <p:spPr>
          <a:xfrm>
            <a:off x="11133667" y="76200"/>
            <a:ext cx="7758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err="1">
                <a:solidFill>
                  <a:schemeClr val="accent1"/>
                </a:solidFill>
                <a:latin typeface="Arial"/>
                <a:ea typeface="Arial Unicode MS"/>
                <a:cs typeface="Arial"/>
              </a:rPr>
              <a:t>Knightingale</a:t>
            </a:r>
            <a:br>
              <a:rPr lang="en-US" sz="1000" b="1">
                <a:latin typeface="Arial"/>
                <a:ea typeface="Arial Unicode MS"/>
                <a:cs typeface="Arial"/>
              </a:rPr>
            </a:br>
            <a:endParaRPr lang="en-US" sz="2000">
              <a:latin typeface="Arial"/>
              <a:ea typeface="Arial Unicode M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322464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Rectangle 591">
            <a:extLst>
              <a:ext uri="{FF2B5EF4-FFF2-40B4-BE49-F238E27FC236}">
                <a16:creationId xmlns:a16="http://schemas.microsoft.com/office/drawing/2014/main" id="{151B5562-6CFB-4199-B4B4-E814AC84499A}"/>
              </a:ext>
            </a:extLst>
          </p:cNvPr>
          <p:cNvSpPr/>
          <p:nvPr/>
        </p:nvSpPr>
        <p:spPr bwMode="auto">
          <a:xfrm>
            <a:off x="7490749" y="473597"/>
            <a:ext cx="4415740" cy="608442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7F279286-8EBA-492A-8BF0-8EBAB3410AC6}"/>
              </a:ext>
            </a:extLst>
          </p:cNvPr>
          <p:cNvSpPr/>
          <p:nvPr/>
        </p:nvSpPr>
        <p:spPr bwMode="auto">
          <a:xfrm>
            <a:off x="7355063" y="327728"/>
            <a:ext cx="4646787" cy="641067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spcBef>
                <a:spcPct val="0"/>
              </a:spcBef>
            </a:pPr>
            <a:endParaRPr lang="en-US" sz="3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099FD-49E0-48B8-BB84-C1898D58F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32" y="329069"/>
            <a:ext cx="10141527" cy="461665"/>
          </a:xfrm>
        </p:spPr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Step Three: Reaffirm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30A33E-81EA-430D-B4E6-637312B319A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4" name="Diagram 5">
            <a:extLst>
              <a:ext uri="{FF2B5EF4-FFF2-40B4-BE49-F238E27FC236}">
                <a16:creationId xmlns:a16="http://schemas.microsoft.com/office/drawing/2014/main" id="{37F9D28F-DE3C-40EA-B176-98CDC6E167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3945211"/>
              </p:ext>
            </p:extLst>
          </p:nvPr>
        </p:nvGraphicFramePr>
        <p:xfrm>
          <a:off x="765874" y="925537"/>
          <a:ext cx="6159499" cy="4998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C80ED4A-A8A7-4710-BD5D-8633A84EFA70}"/>
              </a:ext>
            </a:extLst>
          </p:cNvPr>
          <p:cNvSpPr/>
          <p:nvPr/>
        </p:nvSpPr>
        <p:spPr bwMode="auto">
          <a:xfrm>
            <a:off x="7639428" y="721145"/>
            <a:ext cx="4068769" cy="554212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spcBef>
                <a:spcPct val="0"/>
              </a:spcBef>
            </a:pPr>
            <a:endParaRPr lang="en-US" sz="2800">
              <a:solidFill>
                <a:schemeClr val="accent1"/>
              </a:solidFill>
              <a:latin typeface="Calibri"/>
              <a:ea typeface="ヒラギノ角ゴ ProN W3"/>
              <a:cs typeface="Calibri"/>
            </a:endParaRPr>
          </a:p>
          <a:p>
            <a:pPr algn="ctr" defTabSz="914400">
              <a:spcBef>
                <a:spcPct val="0"/>
              </a:spcBef>
            </a:pPr>
            <a:endParaRPr lang="en-US" sz="2800">
              <a:solidFill>
                <a:schemeClr val="accent1"/>
              </a:solidFill>
              <a:latin typeface="Calibri"/>
              <a:ea typeface="ヒラギノ角ゴ ProN W3"/>
              <a:cs typeface="Calibri"/>
            </a:endParaRPr>
          </a:p>
          <a:p>
            <a:pPr algn="ctr" defTabSz="914400">
              <a:spcBef>
                <a:spcPct val="0"/>
              </a:spcBef>
            </a:pPr>
            <a:r>
              <a:rPr lang="en-US" sz="2800">
                <a:solidFill>
                  <a:schemeClr val="accent1"/>
                </a:solidFill>
                <a:latin typeface="Calibri"/>
                <a:ea typeface="ヒラギノ角ゴ ProN W3"/>
                <a:cs typeface="Calibri"/>
              </a:rPr>
              <a:t>Florence is a compassionate and competent nurse</a:t>
            </a:r>
            <a:endParaRPr lang="en-US" sz="2800">
              <a:solidFill>
                <a:schemeClr val="accent1"/>
              </a:solidFill>
              <a:latin typeface="Arial" pitchFamily="-110" charset="0"/>
              <a:ea typeface="ヒラギノ角ゴ ProN W3"/>
              <a:cs typeface="Arial"/>
            </a:endParaRPr>
          </a:p>
          <a:p>
            <a:pPr algn="ctr" defTabSz="914400">
              <a:spcBef>
                <a:spcPct val="0"/>
              </a:spcBef>
            </a:pPr>
            <a:endParaRPr lang="en-US" sz="3200">
              <a:solidFill>
                <a:schemeClr val="accent1"/>
              </a:solidFill>
              <a:latin typeface="Arial" pitchFamily="-110" charset="0"/>
              <a:ea typeface="ヒラギノ角ゴ ProN W3" pitchFamily="-110" charset="-128"/>
              <a:cs typeface="Arial"/>
            </a:endParaRPr>
          </a:p>
          <a:p>
            <a:pPr algn="ctr" defTabSz="914400">
              <a:spcBef>
                <a:spcPct val="0"/>
              </a:spcBef>
            </a:pPr>
            <a:r>
              <a:rPr lang="en-US" sz="1400">
                <a:solidFill>
                  <a:schemeClr val="accent1"/>
                </a:solidFill>
                <a:latin typeface="Calibri"/>
                <a:ea typeface="ヒラギノ角ゴ ProN W3"/>
                <a:cs typeface="Calibri"/>
              </a:rPr>
              <a:t>SPEAK THIS PHRASE SLOWLY 3 TIMES</a:t>
            </a:r>
            <a:endParaRPr lang="en-US" sz="1400">
              <a:solidFill>
                <a:schemeClr val="accent1"/>
              </a:solidFill>
              <a:ea typeface="ヒラギノ角ゴ ProN W3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E782FD-18C5-491C-8508-FC5044EEDF1C}"/>
              </a:ext>
            </a:extLst>
          </p:cNvPr>
          <p:cNvSpPr txBox="1"/>
          <p:nvPr/>
        </p:nvSpPr>
        <p:spPr>
          <a:xfrm>
            <a:off x="638765" y="2201613"/>
            <a:ext cx="260578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In Two Minutes</a:t>
            </a:r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47A06D13-260F-49F9-B040-F4B67ADCD63A}"/>
              </a:ext>
            </a:extLst>
          </p:cNvPr>
          <p:cNvSpPr txBox="1"/>
          <p:nvPr/>
        </p:nvSpPr>
        <p:spPr>
          <a:xfrm>
            <a:off x="803712" y="4230539"/>
            <a:ext cx="25324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sz="18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Build confidence</a:t>
            </a:r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285F2C5D-15B0-402F-9AB2-BD40AE56ABF2}"/>
              </a:ext>
            </a:extLst>
          </p:cNvPr>
          <p:cNvSpPr txBox="1"/>
          <p:nvPr/>
        </p:nvSpPr>
        <p:spPr>
          <a:xfrm>
            <a:off x="3240106" y="4230539"/>
            <a:ext cx="25324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sz="18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Build support</a:t>
            </a:r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591" name="Group 590">
            <a:extLst>
              <a:ext uri="{FF2B5EF4-FFF2-40B4-BE49-F238E27FC236}">
                <a16:creationId xmlns:a16="http://schemas.microsoft.com/office/drawing/2014/main" id="{7536B8EF-7CAD-4AF3-AACE-9F44D6BCAC1B}"/>
              </a:ext>
            </a:extLst>
          </p:cNvPr>
          <p:cNvGrpSpPr/>
          <p:nvPr/>
        </p:nvGrpSpPr>
        <p:grpSpPr>
          <a:xfrm>
            <a:off x="9214190" y="1540539"/>
            <a:ext cx="914400" cy="924046"/>
            <a:chOff x="4487862" y="1868488"/>
            <a:chExt cx="914400" cy="914400"/>
          </a:xfrm>
        </p:grpSpPr>
        <p:sp>
          <p:nvSpPr>
            <p:cNvPr id="336" name="Rectangle: Rounded Corners 335">
              <a:extLst>
                <a:ext uri="{FF2B5EF4-FFF2-40B4-BE49-F238E27FC236}">
                  <a16:creationId xmlns:a16="http://schemas.microsoft.com/office/drawing/2014/main" id="{DBB285ED-1623-4CB6-A81E-5B5DD83BDF4E}"/>
                </a:ext>
              </a:extLst>
            </p:cNvPr>
            <p:cNvSpPr/>
            <p:nvPr/>
          </p:nvSpPr>
          <p:spPr bwMode="auto">
            <a:xfrm>
              <a:off x="4487862" y="1868488"/>
              <a:ext cx="914400" cy="9144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337" name="Picture 4" descr="Icon&#10;&#10;Description automatically generated">
              <a:extLst>
                <a:ext uri="{FF2B5EF4-FFF2-40B4-BE49-F238E27FC236}">
                  <a16:creationId xmlns:a16="http://schemas.microsoft.com/office/drawing/2014/main" id="{8A0C2D52-E35E-46C9-B991-57B2CCBFE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5338" y="1978025"/>
              <a:ext cx="687388" cy="69532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9CFF0F7-369E-4E50-B8B0-3B02B923EA5D}"/>
              </a:ext>
            </a:extLst>
          </p:cNvPr>
          <p:cNvSpPr txBox="1"/>
          <p:nvPr/>
        </p:nvSpPr>
        <p:spPr>
          <a:xfrm>
            <a:off x="11082867" y="93133"/>
            <a:ext cx="7758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err="1">
                <a:solidFill>
                  <a:schemeClr val="accent1"/>
                </a:solidFill>
                <a:latin typeface="Arial"/>
                <a:ea typeface="Arial Unicode MS"/>
                <a:cs typeface="Arial"/>
              </a:rPr>
              <a:t>Knightingale</a:t>
            </a:r>
            <a:br>
              <a:rPr lang="en-US" sz="1000" b="1">
                <a:latin typeface="Arial"/>
                <a:ea typeface="Arial Unicode MS"/>
                <a:cs typeface="Arial"/>
              </a:rPr>
            </a:br>
            <a:endParaRPr lang="en-US" sz="2000">
              <a:latin typeface="Arial"/>
              <a:ea typeface="Arial Unicode M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02357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9A8B2A95-0C78-284A-95D5-71003660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378457"/>
            <a:ext cx="10145760" cy="461665"/>
          </a:xfrm>
        </p:spPr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Our Difference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141521-4DF7-4FAD-8B3F-ACBA6F77FD6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43919" y="6219717"/>
            <a:ext cx="454400" cy="333375"/>
          </a:xfrm>
        </p:spPr>
        <p:txBody>
          <a:bodyPr/>
          <a:lstStyle/>
          <a:p>
            <a:fld id="{AD816501-AAE5-214E-B100-00C3DC5F5E3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BC4553-BA3C-0A42-BE42-C7104D4F6881}"/>
              </a:ext>
            </a:extLst>
          </p:cNvPr>
          <p:cNvSpPr/>
          <p:nvPr/>
        </p:nvSpPr>
        <p:spPr bwMode="auto">
          <a:xfrm>
            <a:off x="2733895" y="943591"/>
            <a:ext cx="4897514" cy="4897514"/>
          </a:xfrm>
          <a:prstGeom prst="ellipse">
            <a:avLst/>
          </a:prstGeom>
          <a:solidFill>
            <a:srgbClr val="D9D9D6">
              <a:alpha val="5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spcBef>
                <a:spcPct val="0"/>
              </a:spcBef>
            </a:pPr>
            <a:endParaRPr lang="en-US" sz="3200" err="1">
              <a:solidFill>
                <a:schemeClr val="bg1"/>
              </a:solidFill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0E4655-9166-3D40-B16B-CC32AF6C3FE3}"/>
              </a:ext>
            </a:extLst>
          </p:cNvPr>
          <p:cNvSpPr/>
          <p:nvPr/>
        </p:nvSpPr>
        <p:spPr bwMode="auto">
          <a:xfrm>
            <a:off x="4530963" y="943591"/>
            <a:ext cx="4897514" cy="4897514"/>
          </a:xfrm>
          <a:prstGeom prst="ellipse">
            <a:avLst/>
          </a:prstGeom>
          <a:solidFill>
            <a:srgbClr val="D9D9D6">
              <a:alpha val="5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spcBef>
                <a:spcPct val="0"/>
              </a:spcBef>
            </a:pPr>
            <a:endParaRPr lang="en-US" sz="3200" err="1">
              <a:solidFill>
                <a:schemeClr val="bg1"/>
              </a:solidFill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6A69F7-6548-2542-8625-0EE9B7D844CF}"/>
              </a:ext>
            </a:extLst>
          </p:cNvPr>
          <p:cNvSpPr txBox="1"/>
          <p:nvPr/>
        </p:nvSpPr>
        <p:spPr>
          <a:xfrm>
            <a:off x="3368162" y="1966211"/>
            <a:ext cx="162051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>
                <a:solidFill>
                  <a:schemeClr val="accent1"/>
                </a:solidFill>
                <a:latin typeface="Arial"/>
                <a:ea typeface="Arial Unicode MS"/>
                <a:cs typeface="Arial Unicode MS"/>
              </a:rPr>
              <a:t>Micro-Level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E4EBA9-6EBF-814B-B31F-AA6715782E1C}"/>
              </a:ext>
            </a:extLst>
          </p:cNvPr>
          <p:cNvSpPr txBox="1"/>
          <p:nvPr/>
        </p:nvSpPr>
        <p:spPr>
          <a:xfrm>
            <a:off x="7447071" y="1966211"/>
            <a:ext cx="146613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>
                <a:solidFill>
                  <a:schemeClr val="accent1"/>
                </a:solidFill>
                <a:latin typeface="Arial"/>
                <a:ea typeface="Arial Unicode MS"/>
                <a:cs typeface="Arial Unicode MS"/>
              </a:rPr>
              <a:t>Macro-Level</a:t>
            </a:r>
            <a:endParaRPr lang="en-US" sz="1600" b="1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CE37B5-CBBE-BA4D-A926-1FB6772224F0}"/>
              </a:ext>
            </a:extLst>
          </p:cNvPr>
          <p:cNvSpPr txBox="1"/>
          <p:nvPr/>
        </p:nvSpPr>
        <p:spPr>
          <a:xfrm>
            <a:off x="7779901" y="2837397"/>
            <a:ext cx="149911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600" b="1">
                <a:latin typeface="Arial"/>
                <a:ea typeface="Arial Unicode MS"/>
                <a:cs typeface="Arial Unicode MS"/>
              </a:rPr>
              <a:t>Provides data to</a:t>
            </a:r>
            <a:endParaRPr lang="en-US" sz="1600" b="1"/>
          </a:p>
          <a:p>
            <a:pPr algn="ctr">
              <a:spcBef>
                <a:spcPts val="0"/>
              </a:spcBef>
            </a:pPr>
            <a:r>
              <a:rPr lang="en-US" sz="1600" b="1">
                <a:highlight>
                  <a:srgbClr val="FFFF00"/>
                </a:highlight>
                <a:latin typeface="Arial"/>
                <a:ea typeface="Arial Unicode MS"/>
                <a:cs typeface="Arial Unicode MS"/>
              </a:rPr>
              <a:t> facilitate system-wide changes</a:t>
            </a:r>
            <a:endParaRPr lang="en-US" sz="1600" b="1">
              <a:highlight>
                <a:srgbClr val="FFFF00"/>
              </a:highligh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E06C6F-EF4E-D546-A9C4-C1CE24382B9A}"/>
              </a:ext>
            </a:extLst>
          </p:cNvPr>
          <p:cNvSpPr txBox="1"/>
          <p:nvPr/>
        </p:nvSpPr>
        <p:spPr>
          <a:xfrm>
            <a:off x="2972703" y="2761098"/>
            <a:ext cx="150054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600" b="1">
                <a:latin typeface="Arial"/>
                <a:ea typeface="Arial Unicode MS"/>
                <a:cs typeface="Arial Unicode MS"/>
              </a:rPr>
              <a:t>Offers a</a:t>
            </a:r>
            <a:endParaRPr lang="en-US" sz="1600"/>
          </a:p>
          <a:p>
            <a:pPr algn="ctr">
              <a:spcBef>
                <a:spcPts val="0"/>
              </a:spcBef>
            </a:pPr>
            <a:r>
              <a:rPr lang="en-US" sz="1600" b="1">
                <a:highlight>
                  <a:srgbClr val="FFFF00"/>
                </a:highlight>
                <a:latin typeface="Arial"/>
                <a:ea typeface="Arial Unicode MS"/>
                <a:cs typeface="Arial Unicode MS"/>
              </a:rPr>
              <a:t>safe space</a:t>
            </a:r>
            <a:endParaRPr lang="en-US" sz="1600"/>
          </a:p>
          <a:p>
            <a:pPr algn="ctr">
              <a:spcBef>
                <a:spcPts val="0"/>
              </a:spcBef>
            </a:pPr>
            <a:r>
              <a:rPr lang="en-US" sz="1600" b="1">
                <a:latin typeface="Arial"/>
                <a:ea typeface="Arial Unicode MS"/>
                <a:cs typeface="Arial Unicode MS"/>
              </a:rPr>
              <a:t>for self-awareness as well as </a:t>
            </a:r>
            <a:endParaRPr lang="en-US" sz="1600"/>
          </a:p>
          <a:p>
            <a:pPr algn="ctr">
              <a:spcBef>
                <a:spcPts val="0"/>
              </a:spcBef>
            </a:pPr>
            <a:r>
              <a:rPr lang="en-US" sz="1600" b="1">
                <a:highlight>
                  <a:srgbClr val="FFFF00"/>
                </a:highlight>
                <a:latin typeface="Arial"/>
                <a:ea typeface="Arial Unicode MS"/>
                <a:cs typeface="Arial Unicode MS"/>
              </a:rPr>
              <a:t>self-care</a:t>
            </a:r>
            <a:endParaRPr lang="en-US" sz="1600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3D5DC9-3430-704A-95C3-A6D98F73F674}"/>
              </a:ext>
            </a:extLst>
          </p:cNvPr>
          <p:cNvSpPr txBox="1"/>
          <p:nvPr/>
        </p:nvSpPr>
        <p:spPr>
          <a:xfrm>
            <a:off x="4984215" y="2674643"/>
            <a:ext cx="2065863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600" b="1">
                <a:latin typeface="Arial"/>
                <a:ea typeface="Arial Unicode MS"/>
                <a:cs typeface="Arial"/>
              </a:rPr>
              <a:t>Provides organizations with aggregated anonymous data that</a:t>
            </a:r>
            <a:endParaRPr lang="en-US" sz="1600" b="1">
              <a:latin typeface="Arial"/>
              <a:ea typeface="Arial Unicode MS"/>
              <a:cs typeface="Arial Unicode MS"/>
            </a:endParaRPr>
          </a:p>
          <a:p>
            <a:pPr algn="ctr">
              <a:spcBef>
                <a:spcPts val="0"/>
              </a:spcBef>
            </a:pPr>
            <a:r>
              <a:rPr lang="en-US" sz="1600" b="1">
                <a:highlight>
                  <a:srgbClr val="FFFF00"/>
                </a:highlight>
                <a:latin typeface="Arial"/>
                <a:ea typeface="Arial Unicode MS"/>
                <a:cs typeface="Arial"/>
              </a:rPr>
              <a:t>highlights areas for improvement</a:t>
            </a:r>
            <a:endParaRPr lang="en-US" sz="1600" b="1">
              <a:latin typeface="Arial"/>
              <a:ea typeface="Arial Unicode MS"/>
              <a:cs typeface="Arial Unicode MS"/>
            </a:endParaRPr>
          </a:p>
          <a:p>
            <a:pPr algn="ctr">
              <a:spcBef>
                <a:spcPts val="0"/>
              </a:spcBef>
            </a:pPr>
            <a:r>
              <a:rPr lang="en-US" sz="1600" b="1">
                <a:latin typeface="Arial"/>
                <a:ea typeface="Arial Unicode MS"/>
                <a:cs typeface="Arial"/>
              </a:rPr>
              <a:t>to combat burnout</a:t>
            </a:r>
            <a:endParaRPr lang="en-US" sz="1600" b="1">
              <a:latin typeface="Arial"/>
              <a:ea typeface="Arial Unicode MS"/>
              <a:cs typeface="Arial Unicode M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E142F3-5579-464D-9824-369C65663EF3}"/>
              </a:ext>
            </a:extLst>
          </p:cNvPr>
          <p:cNvSpPr txBox="1"/>
          <p:nvPr/>
        </p:nvSpPr>
        <p:spPr>
          <a:xfrm>
            <a:off x="5261854" y="1966211"/>
            <a:ext cx="1426994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600" b="1" err="1">
                <a:solidFill>
                  <a:schemeClr val="accent1"/>
                </a:solidFill>
                <a:latin typeface="Arial"/>
                <a:ea typeface="Arial Unicode MS"/>
                <a:cs typeface="Arial Unicode MS"/>
              </a:rPr>
              <a:t>Knightingale</a:t>
            </a:r>
            <a:endParaRPr lang="en-US" err="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DC0DCF-E24B-4400-AE86-3D81D5F610CA}"/>
              </a:ext>
            </a:extLst>
          </p:cNvPr>
          <p:cNvGrpSpPr/>
          <p:nvPr/>
        </p:nvGrpSpPr>
        <p:grpSpPr>
          <a:xfrm>
            <a:off x="10689963" y="5524157"/>
            <a:ext cx="952983" cy="933692"/>
            <a:chOff x="4487862" y="1868488"/>
            <a:chExt cx="914400" cy="91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79F9F7E-A5AB-47D0-9298-D1AB67365D4B}"/>
                </a:ext>
              </a:extLst>
            </p:cNvPr>
            <p:cNvSpPr/>
            <p:nvPr/>
          </p:nvSpPr>
          <p:spPr bwMode="auto">
            <a:xfrm>
              <a:off x="4487862" y="1868488"/>
              <a:ext cx="914400" cy="9144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pic>
          <p:nvPicPr>
            <p:cNvPr id="15" name="Picture 4" descr="Icon&#10;&#10;Description automatically generated">
              <a:extLst>
                <a:ext uri="{FF2B5EF4-FFF2-40B4-BE49-F238E27FC236}">
                  <a16:creationId xmlns:a16="http://schemas.microsoft.com/office/drawing/2014/main" id="{B93F2918-8460-468E-809D-37AF272C6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5338" y="1978025"/>
              <a:ext cx="687388" cy="69532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5C8D5F3-C484-4483-9410-CF534AB6B1B6}"/>
              </a:ext>
            </a:extLst>
          </p:cNvPr>
          <p:cNvSpPr txBox="1"/>
          <p:nvPr/>
        </p:nvSpPr>
        <p:spPr>
          <a:xfrm>
            <a:off x="10972800" y="279400"/>
            <a:ext cx="7758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err="1">
                <a:solidFill>
                  <a:schemeClr val="accent1"/>
                </a:solidFill>
                <a:latin typeface="Arial"/>
                <a:ea typeface="Arial Unicode MS"/>
                <a:cs typeface="Arial"/>
              </a:rPr>
              <a:t>Knightingale</a:t>
            </a:r>
            <a:br>
              <a:rPr lang="en-US" sz="1000" b="1">
                <a:latin typeface="Arial"/>
                <a:ea typeface="Arial Unicode MS"/>
                <a:cs typeface="Arial"/>
              </a:rPr>
            </a:br>
            <a:endParaRPr lang="en-US" sz="2000">
              <a:latin typeface="Arial"/>
              <a:ea typeface="Arial Unicode MS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310535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960922466"/>
              </p:ext>
            </p:extLst>
          </p:nvPr>
        </p:nvGraphicFramePr>
        <p:xfrm>
          <a:off x="646403" y="1059772"/>
          <a:ext cx="10981266" cy="49199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35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4208">
                  <a:extLst>
                    <a:ext uri="{9D8B030D-6E8A-4147-A177-3AD203B41FA5}">
                      <a16:colId xmlns:a16="http://schemas.microsoft.com/office/drawing/2014/main" val="4291804976"/>
                    </a:ext>
                  </a:extLst>
                </a:gridCol>
                <a:gridCol w="1704208">
                  <a:extLst>
                    <a:ext uri="{9D8B030D-6E8A-4147-A177-3AD203B41FA5}">
                      <a16:colId xmlns:a16="http://schemas.microsoft.com/office/drawing/2014/main" val="467818001"/>
                    </a:ext>
                  </a:extLst>
                </a:gridCol>
                <a:gridCol w="1704208">
                  <a:extLst>
                    <a:ext uri="{9D8B030D-6E8A-4147-A177-3AD203B41FA5}">
                      <a16:colId xmlns:a16="http://schemas.microsoft.com/office/drawing/2014/main" val="1781304336"/>
                    </a:ext>
                  </a:extLst>
                </a:gridCol>
              </a:tblGrid>
              <a:tr h="5861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Benefits</a:t>
                      </a:r>
                      <a:endParaRPr kumimoji="0" lang="en-US" sz="15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288036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500" u="none" strike="noStrike" cap="none" normalizeH="0" baseline="0" err="1">
                          <a:ln>
                            <a:noFill/>
                          </a:ln>
                          <a:effectLst/>
                        </a:rPr>
                        <a:t>Knightingale</a:t>
                      </a:r>
                      <a:endParaRPr kumimoji="0" lang="en-US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Fifth Window</a:t>
                      </a:r>
                      <a:endParaRPr kumimoji="0"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288036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Headspace</a:t>
                      </a:r>
                      <a:endParaRPr kumimoji="0"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Healthy Nurse Healthy Nation</a:t>
                      </a:r>
                      <a:endParaRPr kumimoji="0"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normalizeH="0" baseline="0" noProof="0">
                          <a:ln>
                            <a:noFill/>
                          </a:ln>
                          <a:effectLst/>
                          <a:latin typeface="Arial"/>
                        </a:rPr>
                        <a:t>Talking to Manager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2302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MS PGothic"/>
                        </a:rPr>
                        <a:t>Assessing Health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MS PGothic"/>
                      </a:endParaRPr>
                    </a:p>
                  </a:txBody>
                  <a:tcPr marL="114300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2302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Systemic Approach</a:t>
                      </a:r>
                      <a:endParaRPr kumimoji="0" lang="en-US" sz="18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114300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2302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MS PGothic"/>
                        </a:rPr>
                        <a:t>Nurse-Centered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MS PGothic"/>
                      </a:endParaRPr>
                    </a:p>
                  </a:txBody>
                  <a:tcPr marL="114300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2302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MS PGothic"/>
                        </a:rPr>
                        <a:t>Time Efficient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MS PGothic"/>
                      </a:endParaRPr>
                    </a:p>
                  </a:txBody>
                  <a:tcPr marL="114300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2302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MS PGothic"/>
                        </a:rPr>
                        <a:t>Anonymous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MS PGothic"/>
                      </a:endParaRPr>
                    </a:p>
                  </a:txBody>
                  <a:tcPr marL="114300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4" marR="53114" marT="34962" marB="34962" anchor="ctr" horzOverflow="overflow"/>
                </a:tc>
                <a:extLst>
                  <a:ext uri="{0D108BD9-81ED-4DB2-BD59-A6C34878D82A}">
                    <a16:rowId xmlns:a16="http://schemas.microsoft.com/office/drawing/2014/main" val="3552137283"/>
                  </a:ext>
                </a:extLst>
              </a:tr>
              <a:tr h="7223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Overall Assessment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MS PGothic"/>
                      </a:endParaRPr>
                    </a:p>
                  </a:txBody>
                  <a:tcPr marL="114300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MS PGothic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MS PGothic"/>
                        </a:rPr>
                        <a:t>3</a:t>
                      </a: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MS PGothic"/>
                        </a:rPr>
                        <a:t>2</a:t>
                      </a: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r>
                        <a:rPr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MS PGothic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MS PGothic"/>
                      </a:endParaRPr>
                    </a:p>
                  </a:txBody>
                  <a:tcPr marL="53114" marR="53114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MS PGothic"/>
                        </a:rPr>
                        <a:t>1</a:t>
                      </a:r>
                    </a:p>
                  </a:txBody>
                  <a:tcPr marL="53114" marR="53114" marT="34962" marB="34962" anchor="ctr" horzOverflow="overflow"/>
                </a:tc>
                <a:extLst>
                  <a:ext uri="{0D108BD9-81ED-4DB2-BD59-A6C34878D82A}">
                    <a16:rowId xmlns:a16="http://schemas.microsoft.com/office/drawing/2014/main" val="287073425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E7791-184E-4C05-9EC0-57A9E3B800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43919" y="6219717"/>
            <a:ext cx="454400" cy="333375"/>
          </a:xfrm>
        </p:spPr>
        <p:txBody>
          <a:bodyPr/>
          <a:lstStyle/>
          <a:p>
            <a:fld id="{AD816501-AAE5-214E-B100-00C3DC5F5E3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367" y="378457"/>
            <a:ext cx="10145760" cy="461665"/>
          </a:xfrm>
        </p:spPr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Our Solution vs. The Competition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9B0313-C8F3-E24F-9399-F9269231ABBD}"/>
              </a:ext>
            </a:extLst>
          </p:cNvPr>
          <p:cNvSpPr/>
          <p:nvPr/>
        </p:nvSpPr>
        <p:spPr bwMode="auto">
          <a:xfrm>
            <a:off x="3598883" y="1886857"/>
            <a:ext cx="333829" cy="3048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6CF0B1-5E26-A74D-A2AD-C666184AB27E}"/>
              </a:ext>
            </a:extLst>
          </p:cNvPr>
          <p:cNvSpPr/>
          <p:nvPr/>
        </p:nvSpPr>
        <p:spPr bwMode="auto">
          <a:xfrm>
            <a:off x="3612737" y="2581737"/>
            <a:ext cx="333829" cy="3048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577C2B-8F43-DC4F-B9AE-FAA90B25C1EA}"/>
              </a:ext>
            </a:extLst>
          </p:cNvPr>
          <p:cNvSpPr/>
          <p:nvPr/>
        </p:nvSpPr>
        <p:spPr bwMode="auto">
          <a:xfrm>
            <a:off x="3626590" y="4768709"/>
            <a:ext cx="333829" cy="3048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17A527-12F0-0843-A718-EE765163014D}"/>
              </a:ext>
            </a:extLst>
          </p:cNvPr>
          <p:cNvSpPr/>
          <p:nvPr/>
        </p:nvSpPr>
        <p:spPr bwMode="auto">
          <a:xfrm>
            <a:off x="3626591" y="4054515"/>
            <a:ext cx="333829" cy="3048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3E57BF-1700-E04F-B32B-78090439A03F}"/>
              </a:ext>
            </a:extLst>
          </p:cNvPr>
          <p:cNvSpPr/>
          <p:nvPr/>
        </p:nvSpPr>
        <p:spPr bwMode="auto">
          <a:xfrm>
            <a:off x="3612736" y="3318126"/>
            <a:ext cx="333829" cy="3048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47FED56-2D67-514E-97C5-2656B52BF818}"/>
              </a:ext>
            </a:extLst>
          </p:cNvPr>
          <p:cNvSpPr/>
          <p:nvPr/>
        </p:nvSpPr>
        <p:spPr bwMode="auto">
          <a:xfrm>
            <a:off x="5524673" y="4068365"/>
            <a:ext cx="333829" cy="304800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653C41-0DA3-9D43-B3DA-8A469D23AE7C}"/>
              </a:ext>
            </a:extLst>
          </p:cNvPr>
          <p:cNvSpPr/>
          <p:nvPr/>
        </p:nvSpPr>
        <p:spPr bwMode="auto">
          <a:xfrm>
            <a:off x="5524673" y="3331976"/>
            <a:ext cx="333829" cy="304800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A0E171A-450B-1A49-AA40-D3507315832D}"/>
              </a:ext>
            </a:extLst>
          </p:cNvPr>
          <p:cNvSpPr/>
          <p:nvPr/>
        </p:nvSpPr>
        <p:spPr bwMode="auto">
          <a:xfrm>
            <a:off x="7131815" y="1849532"/>
            <a:ext cx="333829" cy="304800"/>
          </a:xfrm>
          <a:prstGeom prst="ellipse">
            <a:avLst/>
          </a:prstGeom>
          <a:solidFill>
            <a:schemeClr val="accent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A0C34C-F967-6442-A4F0-986303E095C5}"/>
              </a:ext>
            </a:extLst>
          </p:cNvPr>
          <p:cNvSpPr/>
          <p:nvPr/>
        </p:nvSpPr>
        <p:spPr bwMode="auto">
          <a:xfrm>
            <a:off x="8915163" y="3330094"/>
            <a:ext cx="333829" cy="304800"/>
          </a:xfrm>
          <a:prstGeom prst="ellipse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5276E4-2C47-DF4F-AD48-FE94D336E6BC}"/>
              </a:ext>
            </a:extLst>
          </p:cNvPr>
          <p:cNvSpPr/>
          <p:nvPr/>
        </p:nvSpPr>
        <p:spPr bwMode="auto">
          <a:xfrm>
            <a:off x="10585648" y="4070384"/>
            <a:ext cx="333829" cy="304800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4AB339-31A5-47E0-99EA-F26E3306E1B2}"/>
              </a:ext>
            </a:extLst>
          </p:cNvPr>
          <p:cNvSpPr/>
          <p:nvPr/>
        </p:nvSpPr>
        <p:spPr bwMode="auto">
          <a:xfrm>
            <a:off x="8909815" y="1849533"/>
            <a:ext cx="333829" cy="304800"/>
          </a:xfrm>
          <a:prstGeom prst="ellipse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CD68B0-83B3-455C-879C-5C99221C21B4}"/>
              </a:ext>
            </a:extLst>
          </p:cNvPr>
          <p:cNvSpPr/>
          <p:nvPr/>
        </p:nvSpPr>
        <p:spPr bwMode="auto">
          <a:xfrm>
            <a:off x="7131815" y="4056157"/>
            <a:ext cx="333829" cy="304800"/>
          </a:xfrm>
          <a:prstGeom prst="ellipse">
            <a:avLst/>
          </a:prstGeom>
          <a:solidFill>
            <a:schemeClr val="accent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7566F96-52C8-45D1-ABB4-A225C55BB944}"/>
              </a:ext>
            </a:extLst>
          </p:cNvPr>
          <p:cNvSpPr/>
          <p:nvPr/>
        </p:nvSpPr>
        <p:spPr bwMode="auto">
          <a:xfrm>
            <a:off x="5524673" y="1887350"/>
            <a:ext cx="333829" cy="304800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E3353-2A4D-4FFD-A26F-B57145FDDD7D}"/>
              </a:ext>
            </a:extLst>
          </p:cNvPr>
          <p:cNvSpPr txBox="1"/>
          <p:nvPr/>
        </p:nvSpPr>
        <p:spPr>
          <a:xfrm>
            <a:off x="10972800" y="279400"/>
            <a:ext cx="7758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err="1">
                <a:solidFill>
                  <a:schemeClr val="accent1"/>
                </a:solidFill>
                <a:latin typeface="Arial"/>
                <a:ea typeface="Arial Unicode MS"/>
                <a:cs typeface="Arial"/>
              </a:rPr>
              <a:t>Knightingale</a:t>
            </a:r>
            <a:br>
              <a:rPr lang="en-US" sz="1000" b="1">
                <a:latin typeface="Arial"/>
                <a:ea typeface="Arial Unicode MS"/>
                <a:cs typeface="Arial"/>
              </a:rPr>
            </a:br>
            <a:endParaRPr lang="en-US" sz="2000">
              <a:latin typeface="Arial"/>
              <a:ea typeface="Arial Unicode MS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800592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PROJECT_OPEN" val="0"/>
  <p:tag name="ARTICULATE_SLIDE_COUNT" val="6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itle, bullets">
  <a:themeElements>
    <a:clrScheme name="NurseHack">
      <a:dk1>
        <a:srgbClr val="212121"/>
      </a:dk1>
      <a:lt1>
        <a:srgbClr val="FFFFFF"/>
      </a:lt1>
      <a:dk2>
        <a:srgbClr val="63666A"/>
      </a:dk2>
      <a:lt2>
        <a:srgbClr val="F4F4F4"/>
      </a:lt2>
      <a:accent1>
        <a:srgbClr val="0420AC"/>
      </a:accent1>
      <a:accent2>
        <a:srgbClr val="0BDCC7"/>
      </a:accent2>
      <a:accent3>
        <a:srgbClr val="FE375D"/>
      </a:accent3>
      <a:accent4>
        <a:srgbClr val="FECB54"/>
      </a:accent4>
      <a:accent5>
        <a:srgbClr val="0097B3"/>
      </a:accent5>
      <a:accent6>
        <a:srgbClr val="E33E91"/>
      </a:accent6>
      <a:hlink>
        <a:srgbClr val="FF8A70"/>
      </a:hlink>
      <a:folHlink>
        <a:srgbClr val="888B8D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2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solidFill>
          <a:srgbClr val="C0C0C0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JJ Powerpoint Full Screen Version Editable Template_jnjcorporateppttemplatefullscreen190404_updated colors1.potx" id="{49A1F123-1D79-4996-AC46-4A97ED96C357}" vid="{85603846-5EE6-4AB5-9660-DD8D8C006C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E26D0399CD4B4D88BC89F0DAD28B4A" ma:contentTypeVersion="11" ma:contentTypeDescription="Create a new document." ma:contentTypeScope="" ma:versionID="3daacd11393e1a40f56c61d2d602c2a7">
  <xsd:schema xmlns:xsd="http://www.w3.org/2001/XMLSchema" xmlns:xs="http://www.w3.org/2001/XMLSchema" xmlns:p="http://schemas.microsoft.com/office/2006/metadata/properties" xmlns:ns2="d612b4a2-3949-4239-9cd6-ac0279e7e4a7" targetNamespace="http://schemas.microsoft.com/office/2006/metadata/properties" ma:root="true" ma:fieldsID="5fe3f5613874baa5fd1c31b637b4dc24" ns2:_="">
    <xsd:import namespace="d612b4a2-3949-4239-9cd6-ac0279e7e4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2b4a2-3949-4239-9cd6-ac0279e7e4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E76D1B-7EF8-4927-A7CE-A75F58E677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450B4A-2B4F-4F35-A800-4859234D6DF4}">
  <ds:schemaRefs>
    <ds:schemaRef ds:uri="d612b4a2-3949-4239-9cd6-ac0279e7e4a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BBF7555-190C-4898-A1F9-966BE26873C0}">
  <ds:schemaRefs>
    <ds:schemaRef ds:uri="d612b4a2-3949-4239-9cd6-ac0279e7e4a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14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title, bullets</vt:lpstr>
      <vt:lpstr>PowerPoint Presentation</vt:lpstr>
      <vt:lpstr>Knightingale Data-driven solutions to combat nurse burnout </vt:lpstr>
      <vt:lpstr>Burnout Affects Us All</vt:lpstr>
      <vt:lpstr>Three-Pronged Approach</vt:lpstr>
      <vt:lpstr>Step One: Assess</vt:lpstr>
      <vt:lpstr>Step Two: Reset</vt:lpstr>
      <vt:lpstr>Step Three: Reaffirm</vt:lpstr>
      <vt:lpstr>Our Difference</vt:lpstr>
      <vt:lpstr>Our Solution vs. The Competition</vt:lpstr>
      <vt:lpstr>Scaling Knightingale</vt:lpstr>
      <vt:lpstr>Application Expansions</vt:lpstr>
      <vt:lpstr>Market Considerations</vt:lpstr>
      <vt:lpstr>Why is this called Knightingale?</vt:lpstr>
      <vt:lpstr>Our Team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K</dc:creator>
  <cp:revision>1</cp:revision>
  <cp:lastPrinted>2019-05-07T17:58:44Z</cp:lastPrinted>
  <dcterms:created xsi:type="dcterms:W3CDTF">2018-06-06T22:07:20Z</dcterms:created>
  <dcterms:modified xsi:type="dcterms:W3CDTF">2021-11-07T16:02:20Z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E40D5C6E-48BC-455D-AD7F-5E9A3C8688FC</vt:lpwstr>
  </property>
  <property fmtid="{D5CDD505-2E9C-101B-9397-08002B2CF9AE}" pid="3" name="ArticulatePath">
    <vt:lpwstr>JJ Powerpoint Full Screen Version Editable Template_jnjcorporateppttemplatefullscreen190404</vt:lpwstr>
  </property>
  <property fmtid="{D5CDD505-2E9C-101B-9397-08002B2CF9AE}" pid="4" name="ContentTypeId">
    <vt:lpwstr>0x01010069E26D0399CD4B4D88BC89F0DAD28B4A</vt:lpwstr>
  </property>
</Properties>
</file>